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  <p:sldId id="258" r:id="rId3"/>
    <p:sldId id="260" r:id="rId4"/>
    <p:sldId id="259" r:id="rId5"/>
  </p:sldIdLst>
  <p:sldSz cx="9144000" cy="5143500" type="screen16x9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1603" autoAdjust="0"/>
  </p:normalViewPr>
  <p:slideViewPr>
    <p:cSldViewPr snapToGrid="0">
      <p:cViewPr varScale="1">
        <p:scale>
          <a:sx n="131" d="100"/>
          <a:sy n="131" d="100"/>
        </p:scale>
        <p:origin x="144" y="726"/>
      </p:cViewPr>
      <p:guideLst>
        <p:guide orient="horz" pos="12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67F8167-60E7-42C5-AF57-411FAF1C624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57200" y="283248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9F7DAE6-D39E-42FC-89B4-C00D86D4618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059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57200" y="2832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674240" y="2832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3703195-2681-4CD7-8C4F-C917A209B20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3239640" y="105948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22080" y="105948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57200" y="283248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3239640" y="283248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6022080" y="283248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BB54353-855C-4D16-8026-E0BA6721647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05948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C905C7B-910F-4E4E-9014-4CF29B91774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01D7DE0-67F6-453F-B6D6-592FD0CD90B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05948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C3DFC49-0BAA-4E84-A260-3C75B9F45EF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AFE2E34-6DAD-49E5-B811-1A90E7A9BA4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979640" y="40320"/>
            <a:ext cx="5040360" cy="397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AE5FE39-CBFF-4D1C-9602-84EE323FFDB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05948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832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4169765-70E3-4523-B63B-D1136DD4366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059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674240" y="2832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778013B-DB72-4789-9D6B-F8ED6857603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059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05948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83248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2ED4F4F-1BCE-4903-AE75-831E4494751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54;p13"/>
          <p:cNvGrpSpPr/>
          <p:nvPr/>
        </p:nvGrpSpPr>
        <p:grpSpPr>
          <a:xfrm>
            <a:off x="-5040" y="0"/>
            <a:ext cx="9148680" cy="887760"/>
            <a:chOff x="-5040" y="0"/>
            <a:chExt cx="9148680" cy="887760"/>
          </a:xfrm>
        </p:grpSpPr>
        <p:pic>
          <p:nvPicPr>
            <p:cNvPr id="42" name="Google Shape;55;p13" descr="U:\Documents\Masterarbeit\documents\Presentations\header_medphys.png"/>
            <p:cNvPicPr/>
            <p:nvPr/>
          </p:nvPicPr>
          <p:blipFill>
            <a:blip r:embed="rId14"/>
            <a:stretch/>
          </p:blipFill>
          <p:spPr>
            <a:xfrm>
              <a:off x="-5040" y="0"/>
              <a:ext cx="6592680" cy="887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Google Shape;56;p13" descr="U:\Documents\Masterarbeit\documents\Presentations\header_medphys.png"/>
            <p:cNvPicPr/>
            <p:nvPr/>
          </p:nvPicPr>
          <p:blipFill>
            <a:blip r:embed="rId14"/>
            <a:srcRect l="21404"/>
            <a:stretch/>
          </p:blipFill>
          <p:spPr>
            <a:xfrm>
              <a:off x="3962520" y="0"/>
              <a:ext cx="5181120" cy="88776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4" name="Google Shape;58;p13"/>
          <p:cNvGrpSpPr/>
          <p:nvPr/>
        </p:nvGrpSpPr>
        <p:grpSpPr>
          <a:xfrm>
            <a:off x="0" y="4759560"/>
            <a:ext cx="9143640" cy="390960"/>
            <a:chOff x="0" y="4759560"/>
            <a:chExt cx="9143640" cy="390960"/>
          </a:xfrm>
        </p:grpSpPr>
        <p:pic>
          <p:nvPicPr>
            <p:cNvPr id="45" name="Google Shape;59;p13" descr="U:\Documents\Masterarbeit\documents\Presentations\footer_medphys.png"/>
            <p:cNvPicPr/>
            <p:nvPr/>
          </p:nvPicPr>
          <p:blipFill>
            <a:blip r:embed="rId15"/>
            <a:stretch/>
          </p:blipFill>
          <p:spPr>
            <a:xfrm>
              <a:off x="0" y="4759560"/>
              <a:ext cx="6587640" cy="390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Google Shape;60;p13" descr="U:\Documents\Masterarbeit\documents\Presentations\footer_medphys.png"/>
            <p:cNvPicPr/>
            <p:nvPr/>
          </p:nvPicPr>
          <p:blipFill>
            <a:blip r:embed="rId15"/>
            <a:stretch/>
          </p:blipFill>
          <p:spPr>
            <a:xfrm>
              <a:off x="2556000" y="4759560"/>
              <a:ext cx="6587640" cy="390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05948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9" name="PlaceHolder 3"/>
          <p:cNvSpPr>
            <a:spLocks noGrp="1"/>
          </p:cNvSpPr>
          <p:nvPr>
            <p:ph type="ftr" idx="4"/>
          </p:nvPr>
        </p:nvSpPr>
        <p:spPr>
          <a:xfrm>
            <a:off x="467640" y="4836240"/>
            <a:ext cx="71996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0" name="PlaceHolder 4"/>
          <p:cNvSpPr>
            <a:spLocks noGrp="1"/>
          </p:cNvSpPr>
          <p:nvPr>
            <p:ph type="sldNum" idx="5"/>
          </p:nvPr>
        </p:nvSpPr>
        <p:spPr>
          <a:xfrm>
            <a:off x="7956360" y="4836240"/>
            <a:ext cx="7196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it" sz="1200" b="0" strike="noStrike" spc="-1">
                <a:solidFill>
                  <a:srgbClr val="888888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C98C6C3B-E0A7-4DF5-827B-2180D2237AD7}" type="slidenum">
              <a:rPr lang="it" sz="1200" b="0" strike="noStrike" spc="-1">
                <a:solidFill>
                  <a:srgbClr val="888888"/>
                </a:solidFill>
                <a:latin typeface="Arial"/>
                <a:ea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ku.lrz.de/display/PUBLIC/VPN+-+eduVPN+-+Installation+und+Konfigu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physik.uni-muenchen.de/Ines.Butz/tutorials-inverse-problems-and-machine-learning-in-medical-physic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54A90F9-0064-2AAD-A955-550A2881C7CD}"/>
              </a:ext>
            </a:extLst>
          </p:cNvPr>
          <p:cNvSpPr txBox="1"/>
          <p:nvPr/>
        </p:nvSpPr>
        <p:spPr>
          <a:xfrm>
            <a:off x="0" y="173938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Inverse Problems and Machine Learning in Medical Physics</a:t>
            </a:r>
          </a:p>
          <a:p>
            <a:pPr algn="ctr"/>
            <a:endParaRPr lang="en-AU" sz="2800" dirty="0"/>
          </a:p>
          <a:p>
            <a:pPr algn="ctr"/>
            <a:r>
              <a:rPr lang="en-AU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Tutorial: Introduction to Python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474408B-3D1B-C1D1-D7FC-766E68D7FECF}"/>
              </a:ext>
            </a:extLst>
          </p:cNvPr>
          <p:cNvSpPr txBox="1"/>
          <p:nvPr/>
        </p:nvSpPr>
        <p:spPr>
          <a:xfrm>
            <a:off x="0" y="36824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Ines Butz</a:t>
            </a:r>
          </a:p>
          <a:p>
            <a:pPr algn="ctr"/>
            <a:r>
              <a:rPr lang="en-A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07/11/2023</a:t>
            </a:r>
          </a:p>
          <a:p>
            <a:pPr algn="ctr"/>
            <a:r>
              <a:rPr lang="en-A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ines.butz@physik.uni-muenchen.de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6EEF3-C24E-0B6D-7B67-17AA603E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Getting started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9DEC1A-7CCF-83AD-5722-1EABE79719B7}"/>
              </a:ext>
            </a:extLst>
          </p:cNvPr>
          <p:cNvSpPr txBox="1"/>
          <p:nvPr/>
        </p:nvSpPr>
        <p:spPr>
          <a:xfrm>
            <a:off x="161650" y="953990"/>
            <a:ext cx="287591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1400" b="1" dirty="0"/>
              <a:t>Computational Resources</a:t>
            </a:r>
          </a:p>
          <a:p>
            <a:pPr algn="just"/>
            <a:endParaRPr lang="en-AU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1400" dirty="0"/>
              <a:t>Use your own device (need python installation)</a:t>
            </a:r>
          </a:p>
          <a:p>
            <a:pPr algn="ctr"/>
            <a:r>
              <a:rPr lang="en-AU" sz="1400" dirty="0"/>
              <a:t>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1400" dirty="0"/>
              <a:t>Connect to a Linux machine in the LMU physics CIP pool via X2Go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AU" sz="1400" dirty="0"/>
              <a:t>Connect to LRZ via VPN: </a:t>
            </a:r>
            <a:r>
              <a:rPr lang="en-AU" sz="1400" dirty="0">
                <a:hlinkClick r:id="rId2"/>
              </a:rPr>
              <a:t>Instructions</a:t>
            </a:r>
            <a:endParaRPr lang="en-AU" sz="1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AU" sz="1400" dirty="0"/>
              <a:t>Set up remote connection to Linux machine (currently no documentation </a:t>
            </a:r>
            <a:r>
              <a:rPr lang="en-AU" sz="1400" dirty="0">
                <a:sym typeface="Wingdings" panose="05000000000000000000" pitchFamily="2" charset="2"/>
              </a:rPr>
              <a:t>)  ask me if help needed! </a:t>
            </a:r>
            <a:endParaRPr lang="en-AU" sz="1400" dirty="0"/>
          </a:p>
          <a:p>
            <a:pPr algn="just"/>
            <a:endParaRPr lang="en-AU" sz="16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94531FE-C2D2-4A7C-AB22-92C2633F4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189" y="2723705"/>
            <a:ext cx="1455053" cy="205446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D93BEE3-A730-E8DC-3491-B5FBC4B728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870" y="928088"/>
            <a:ext cx="4359058" cy="384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3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6EEF3-C24E-0B6D-7B67-17AA603E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Getting started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9DEC1A-7CCF-83AD-5722-1EABE79719B7}"/>
              </a:ext>
            </a:extLst>
          </p:cNvPr>
          <p:cNvSpPr txBox="1"/>
          <p:nvPr/>
        </p:nvSpPr>
        <p:spPr>
          <a:xfrm>
            <a:off x="219947" y="961420"/>
            <a:ext cx="58208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Set up your python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We use python version 3.10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Code will be presented as </a:t>
            </a:r>
            <a:r>
              <a:rPr lang="en-AU" sz="1600" dirty="0" err="1"/>
              <a:t>jupyter</a:t>
            </a:r>
            <a:r>
              <a:rPr lang="en-AU" sz="1600" dirty="0"/>
              <a:t> 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Recommended: work with anaconda or virtual environment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94BE05D-881E-0F7D-79CF-9DF8ED90232B}"/>
              </a:ext>
            </a:extLst>
          </p:cNvPr>
          <p:cNvSpPr txBox="1"/>
          <p:nvPr/>
        </p:nvSpPr>
        <p:spPr>
          <a:xfrm>
            <a:off x="735465" y="2327516"/>
            <a:ext cx="3748986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module load python</a:t>
            </a:r>
            <a:b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bash</a:t>
            </a:r>
            <a:b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create –p /path/../</a:t>
            </a: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my_env</a:t>
            </a:r>
            <a:endParaRPr lang="en-A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activate /path/../</a:t>
            </a: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my_env</a:t>
            </a:r>
            <a:endParaRPr lang="en-A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958469-666D-2C40-922F-2D5E7BC121BE}"/>
              </a:ext>
            </a:extLst>
          </p:cNvPr>
          <p:cNvSpPr txBox="1"/>
          <p:nvPr/>
        </p:nvSpPr>
        <p:spPr>
          <a:xfrm>
            <a:off x="219947" y="3370787"/>
            <a:ext cx="80777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Install required python packages (</a:t>
            </a:r>
            <a:r>
              <a:rPr lang="en-AU" sz="1600" dirty="0" err="1"/>
              <a:t>environment.yml</a:t>
            </a:r>
            <a:r>
              <a:rPr lang="en-AU" sz="1600" dirty="0"/>
              <a:t>, requirements.txt available on </a:t>
            </a:r>
            <a:r>
              <a:rPr lang="en-AU" sz="1600" dirty="0" err="1"/>
              <a:t>gitlab</a:t>
            </a:r>
            <a:r>
              <a:rPr lang="en-AU" sz="1600" dirty="0"/>
              <a:t>, see next slide, download/clone, navigate to folder)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3F4F71-0C95-77CA-C3E3-577520ED9ADF}"/>
              </a:ext>
            </a:extLst>
          </p:cNvPr>
          <p:cNvSpPr txBox="1"/>
          <p:nvPr/>
        </p:nvSpPr>
        <p:spPr>
          <a:xfrm>
            <a:off x="4601178" y="195852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/>
              <a:t>venv</a:t>
            </a:r>
            <a:r>
              <a:rPr lang="en-AU" sz="1600" dirty="0"/>
              <a:t> (Linux)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4D65B87-7FF2-4701-4005-B973282D24C3}"/>
              </a:ext>
            </a:extLst>
          </p:cNvPr>
          <p:cNvSpPr txBox="1"/>
          <p:nvPr/>
        </p:nvSpPr>
        <p:spPr>
          <a:xfrm>
            <a:off x="414770" y="1962452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Anaconda (Linux)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EE95FCE-1A15-A8CF-DFE0-D2A023A545BA}"/>
              </a:ext>
            </a:extLst>
          </p:cNvPr>
          <p:cNvSpPr txBox="1"/>
          <p:nvPr/>
        </p:nvSpPr>
        <p:spPr>
          <a:xfrm>
            <a:off x="4921873" y="2297079"/>
            <a:ext cx="3891387" cy="9848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module load python</a:t>
            </a:r>
            <a:b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–m </a:t>
            </a: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venv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/path/../</a:t>
            </a: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my_env</a:t>
            </a:r>
            <a:endParaRPr lang="en-A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source path/../</a:t>
            </a:r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my_env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/bin/activate</a:t>
            </a:r>
          </a:p>
          <a:p>
            <a:r>
              <a:rPr lang="en-A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AD7BCCF-486D-29A6-4C67-D048028446CC}"/>
              </a:ext>
            </a:extLst>
          </p:cNvPr>
          <p:cNvSpPr txBox="1"/>
          <p:nvPr/>
        </p:nvSpPr>
        <p:spPr>
          <a:xfrm>
            <a:off x="4601178" y="3840276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/>
              <a:t>venv</a:t>
            </a:r>
            <a:r>
              <a:rPr lang="en-AU" sz="1600" dirty="0"/>
              <a:t> (Linux)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18D041A-75F6-CF76-E4E2-1B1D2A86094E}"/>
              </a:ext>
            </a:extLst>
          </p:cNvPr>
          <p:cNvSpPr txBox="1"/>
          <p:nvPr/>
        </p:nvSpPr>
        <p:spPr>
          <a:xfrm>
            <a:off x="414770" y="3844203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Anaconda (Linux)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FA2C4B2-9703-4D22-6B03-8D519BB63511}"/>
              </a:ext>
            </a:extLst>
          </p:cNvPr>
          <p:cNvSpPr txBox="1"/>
          <p:nvPr/>
        </p:nvSpPr>
        <p:spPr>
          <a:xfrm>
            <a:off x="4921872" y="4204576"/>
            <a:ext cx="389138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–r requirements.txt</a:t>
            </a:r>
            <a:r>
              <a:rPr lang="en-A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D8A839D-731E-671C-3EDD-48F02C064A96}"/>
              </a:ext>
            </a:extLst>
          </p:cNvPr>
          <p:cNvSpPr txBox="1"/>
          <p:nvPr/>
        </p:nvSpPr>
        <p:spPr>
          <a:xfrm>
            <a:off x="414770" y="4258437"/>
            <a:ext cx="4108911" cy="2308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AU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env update –p /path/../</a:t>
            </a:r>
            <a:r>
              <a:rPr lang="en-AU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myenv</a:t>
            </a:r>
            <a:r>
              <a:rPr lang="en-AU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--file </a:t>
            </a:r>
            <a:r>
              <a:rPr lang="en-AU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environment.yml</a:t>
            </a:r>
            <a:r>
              <a:rPr lang="en-AU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A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D890A19-7205-9739-1391-88DE7258F24B}"/>
              </a:ext>
            </a:extLst>
          </p:cNvPr>
          <p:cNvSpPr txBox="1"/>
          <p:nvPr/>
        </p:nvSpPr>
        <p:spPr>
          <a:xfrm>
            <a:off x="3313101" y="2536791"/>
            <a:ext cx="966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(only once)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018A17D1-D665-786E-6BCD-7552BDA1A441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535677" y="2675291"/>
            <a:ext cx="7774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21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FD70C85-B4BB-0305-3692-1F5889F1F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9" t="5547" r="14031" b="13138"/>
          <a:stretch/>
        </p:blipFill>
        <p:spPr>
          <a:xfrm>
            <a:off x="5755142" y="1656092"/>
            <a:ext cx="2445816" cy="200799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B7B8EC7-6684-BB90-02FB-189673C880ED}"/>
              </a:ext>
            </a:extLst>
          </p:cNvPr>
          <p:cNvSpPr txBox="1"/>
          <p:nvPr/>
        </p:nvSpPr>
        <p:spPr>
          <a:xfrm>
            <a:off x="482600" y="864145"/>
            <a:ext cx="8158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/>
              <a:t>GitLab repository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Access the code of the tutorial at: </a:t>
            </a:r>
            <a:br>
              <a:rPr lang="en-AU" sz="1600" dirty="0"/>
            </a:br>
            <a:r>
              <a:rPr lang="en-AU" sz="1600" dirty="0">
                <a:hlinkClick r:id="rId3"/>
              </a:rPr>
              <a:t>https://gitlab.physik.uni-muenchen.de/Ines.Butz/tutorials-inverse-problems-and-machine-learning-in-medical-physics</a:t>
            </a:r>
            <a:endParaRPr lang="en-AU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97663E0-0859-D595-37FE-E7179C05ADB1}"/>
              </a:ext>
            </a:extLst>
          </p:cNvPr>
          <p:cNvSpPr txBox="1"/>
          <p:nvPr/>
        </p:nvSpPr>
        <p:spPr>
          <a:xfrm>
            <a:off x="482599" y="1850023"/>
            <a:ext cx="466333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Log in with your LMU account </a:t>
            </a:r>
            <a:r>
              <a:rPr lang="en-AU" sz="1600" b="1" dirty="0"/>
              <a:t>without </a:t>
            </a:r>
            <a:r>
              <a:rPr lang="en-AU" sz="1600" dirty="0"/>
              <a:t>@physik.uni-muenchen.de or @campus.lmu.de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Set up a directory for the repository on your machine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5246F1A-1ED4-0BB3-1E00-C6A236A08E84}"/>
              </a:ext>
            </a:extLst>
          </p:cNvPr>
          <p:cNvSpPr txBox="1"/>
          <p:nvPr/>
        </p:nvSpPr>
        <p:spPr>
          <a:xfrm>
            <a:off x="482599" y="3390234"/>
            <a:ext cx="45768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Within this directory, clone the repository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5C92B8B-F84B-7940-D0C6-5A5397F75A2E}"/>
              </a:ext>
            </a:extLst>
          </p:cNvPr>
          <p:cNvSpPr txBox="1"/>
          <p:nvPr/>
        </p:nvSpPr>
        <p:spPr>
          <a:xfrm>
            <a:off x="891162" y="3122146"/>
            <a:ext cx="3483091" cy="3077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/path/to/tutorial </a:t>
            </a:r>
            <a:endParaRPr lang="en-A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DFA0CB1-A0CA-42BD-DAF5-26BEFCD3801B}"/>
              </a:ext>
            </a:extLst>
          </p:cNvPr>
          <p:cNvSpPr txBox="1"/>
          <p:nvPr/>
        </p:nvSpPr>
        <p:spPr>
          <a:xfrm>
            <a:off x="891161" y="3689730"/>
            <a:ext cx="7523265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Git clone https://gitlab.physik.uni-muenchen.de/Ines.Butz/tutorials-inverse-problems-and-machine-learning-in-medical-physics.git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F102B0C4-A06F-802B-F69A-9E61D63B4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40" y="40320"/>
            <a:ext cx="5040360" cy="856800"/>
          </a:xfrm>
        </p:spPr>
        <p:txBody>
          <a:bodyPr/>
          <a:lstStyle/>
          <a:p>
            <a:r>
              <a:rPr lang="en-AU" sz="3200" dirty="0"/>
              <a:t>Getting started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6E29F11-C671-EEF2-6DED-027B0C942789}"/>
              </a:ext>
            </a:extLst>
          </p:cNvPr>
          <p:cNvSpPr txBox="1"/>
          <p:nvPr/>
        </p:nvSpPr>
        <p:spPr>
          <a:xfrm>
            <a:off x="482599" y="4187010"/>
            <a:ext cx="45768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Start </a:t>
            </a:r>
            <a:r>
              <a:rPr lang="en-AU" sz="1600" dirty="0" err="1"/>
              <a:t>jupyter</a:t>
            </a:r>
            <a:endParaRPr lang="en-AU" sz="16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556812C-A6D6-DBC6-FAF1-3D1AA9376BF3}"/>
              </a:ext>
            </a:extLst>
          </p:cNvPr>
          <p:cNvSpPr txBox="1"/>
          <p:nvPr/>
        </p:nvSpPr>
        <p:spPr>
          <a:xfrm>
            <a:off x="891161" y="4491735"/>
            <a:ext cx="3483092" cy="3077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jupyter</a:t>
            </a:r>
            <a:r>
              <a:rPr lang="en-A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notebook</a:t>
            </a:r>
            <a:endParaRPr lang="en-A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4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</Words>
  <Application>Microsoft Office PowerPoint</Application>
  <PresentationFormat>On-screen Show (16:9)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Courier New</vt:lpstr>
      <vt:lpstr>DejaVu Sans</vt:lpstr>
      <vt:lpstr>Symbol</vt:lpstr>
      <vt:lpstr>Times New Roman</vt:lpstr>
      <vt:lpstr>Wingdings</vt:lpstr>
      <vt:lpstr>Office Theme</vt:lpstr>
      <vt:lpstr>PowerPoint Presentation</vt:lpstr>
      <vt:lpstr>Getting started</vt:lpstr>
      <vt:lpstr>Getting started</vt:lpstr>
      <vt:lpstr>Getting started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imaging framework for adaptive ion beam therapy   Ion Radiography</dc:title>
  <dc:subject/>
  <dc:creator>Ines Butz</dc:creator>
  <dc:description/>
  <cp:lastModifiedBy>Ines Butz</cp:lastModifiedBy>
  <cp:revision>78</cp:revision>
  <dcterms:created xsi:type="dcterms:W3CDTF">2022-09-13T10:08:25Z</dcterms:created>
  <dcterms:modified xsi:type="dcterms:W3CDTF">2023-11-06T15:19:23Z</dcterms:modified>
  <dc:language>en-US</dc:language>
</cp:coreProperties>
</file>