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61" r:id="rId1"/>
  </p:sldMasterIdLst>
  <p:sldIdLst>
    <p:sldId id="257" r:id="rId2"/>
    <p:sldId id="258" r:id="rId3"/>
    <p:sldId id="260" r:id="rId4"/>
    <p:sldId id="259" r:id="rId5"/>
  </p:sldIdLst>
  <p:sldSz cx="9144000" cy="5143500" type="screen16x9"/>
  <p:notesSz cx="7559675" cy="106918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212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A7EB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60" autoAdjust="0"/>
    <p:restoredTop sz="91603" autoAdjust="0"/>
  </p:normalViewPr>
  <p:slideViewPr>
    <p:cSldViewPr snapToGrid="0">
      <p:cViewPr varScale="1">
        <p:scale>
          <a:sx n="131" d="100"/>
          <a:sy n="131" d="100"/>
        </p:scale>
        <p:origin x="144" y="726"/>
      </p:cViewPr>
      <p:guideLst>
        <p:guide orient="horz" pos="1212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4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fld id="{867F8167-60E7-42C5-AF57-411FAF1C6245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PlaceHolder 1"/>
          <p:cNvSpPr>
            <a:spLocks noGrp="1"/>
          </p:cNvSpPr>
          <p:nvPr>
            <p:ph type="title"/>
          </p:nvPr>
        </p:nvSpPr>
        <p:spPr>
          <a:xfrm>
            <a:off x="1979640" y="40320"/>
            <a:ext cx="5040360" cy="856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en-US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3" name="PlaceHolder 2"/>
          <p:cNvSpPr>
            <a:spLocks noGrp="1"/>
          </p:cNvSpPr>
          <p:nvPr>
            <p:ph/>
          </p:nvPr>
        </p:nvSpPr>
        <p:spPr>
          <a:xfrm>
            <a:off x="457200" y="1059480"/>
            <a:ext cx="8229240" cy="1618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4" name="PlaceHolder 3"/>
          <p:cNvSpPr>
            <a:spLocks noGrp="1"/>
          </p:cNvSpPr>
          <p:nvPr>
            <p:ph/>
          </p:nvPr>
        </p:nvSpPr>
        <p:spPr>
          <a:xfrm>
            <a:off x="457200" y="2832480"/>
            <a:ext cx="8229240" cy="1618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4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fld id="{F9F7DAE6-D39E-42FC-89B4-C00D86D46186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PlaceHolder 1"/>
          <p:cNvSpPr>
            <a:spLocks noGrp="1"/>
          </p:cNvSpPr>
          <p:nvPr>
            <p:ph type="title"/>
          </p:nvPr>
        </p:nvSpPr>
        <p:spPr>
          <a:xfrm>
            <a:off x="1979640" y="40320"/>
            <a:ext cx="5040360" cy="856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en-US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6" name="PlaceHolder 2"/>
          <p:cNvSpPr>
            <a:spLocks noGrp="1"/>
          </p:cNvSpPr>
          <p:nvPr>
            <p:ph/>
          </p:nvPr>
        </p:nvSpPr>
        <p:spPr>
          <a:xfrm>
            <a:off x="457200" y="1059480"/>
            <a:ext cx="4015800" cy="1618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7" name="PlaceHolder 3"/>
          <p:cNvSpPr>
            <a:spLocks noGrp="1"/>
          </p:cNvSpPr>
          <p:nvPr>
            <p:ph/>
          </p:nvPr>
        </p:nvSpPr>
        <p:spPr>
          <a:xfrm>
            <a:off x="4674240" y="1059480"/>
            <a:ext cx="4015800" cy="1618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8" name="PlaceHolder 4"/>
          <p:cNvSpPr>
            <a:spLocks noGrp="1"/>
          </p:cNvSpPr>
          <p:nvPr>
            <p:ph/>
          </p:nvPr>
        </p:nvSpPr>
        <p:spPr>
          <a:xfrm>
            <a:off x="457200" y="2832480"/>
            <a:ext cx="4015800" cy="1618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9" name="PlaceHolder 5"/>
          <p:cNvSpPr>
            <a:spLocks noGrp="1"/>
          </p:cNvSpPr>
          <p:nvPr>
            <p:ph/>
          </p:nvPr>
        </p:nvSpPr>
        <p:spPr>
          <a:xfrm>
            <a:off x="4674240" y="2832480"/>
            <a:ext cx="4015800" cy="1618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4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fld id="{13703195-2681-4CD7-8C4F-C917A209B208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PlaceHolder 1"/>
          <p:cNvSpPr>
            <a:spLocks noGrp="1"/>
          </p:cNvSpPr>
          <p:nvPr>
            <p:ph type="title"/>
          </p:nvPr>
        </p:nvSpPr>
        <p:spPr>
          <a:xfrm>
            <a:off x="1979640" y="40320"/>
            <a:ext cx="5040360" cy="856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en-US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81" name="PlaceHolder 2"/>
          <p:cNvSpPr>
            <a:spLocks noGrp="1"/>
          </p:cNvSpPr>
          <p:nvPr>
            <p:ph/>
          </p:nvPr>
        </p:nvSpPr>
        <p:spPr>
          <a:xfrm>
            <a:off x="457200" y="1059480"/>
            <a:ext cx="2649600" cy="1618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82" name="PlaceHolder 3"/>
          <p:cNvSpPr>
            <a:spLocks noGrp="1"/>
          </p:cNvSpPr>
          <p:nvPr>
            <p:ph/>
          </p:nvPr>
        </p:nvSpPr>
        <p:spPr>
          <a:xfrm>
            <a:off x="3239640" y="1059480"/>
            <a:ext cx="2649600" cy="1618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83" name="PlaceHolder 4"/>
          <p:cNvSpPr>
            <a:spLocks noGrp="1"/>
          </p:cNvSpPr>
          <p:nvPr>
            <p:ph/>
          </p:nvPr>
        </p:nvSpPr>
        <p:spPr>
          <a:xfrm>
            <a:off x="6022080" y="1059480"/>
            <a:ext cx="2649600" cy="1618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84" name="PlaceHolder 5"/>
          <p:cNvSpPr>
            <a:spLocks noGrp="1"/>
          </p:cNvSpPr>
          <p:nvPr>
            <p:ph/>
          </p:nvPr>
        </p:nvSpPr>
        <p:spPr>
          <a:xfrm>
            <a:off x="457200" y="2832480"/>
            <a:ext cx="2649600" cy="1618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85" name="PlaceHolder 6"/>
          <p:cNvSpPr>
            <a:spLocks noGrp="1"/>
          </p:cNvSpPr>
          <p:nvPr>
            <p:ph/>
          </p:nvPr>
        </p:nvSpPr>
        <p:spPr>
          <a:xfrm>
            <a:off x="3239640" y="2832480"/>
            <a:ext cx="2649600" cy="1618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86" name="PlaceHolder 7"/>
          <p:cNvSpPr>
            <a:spLocks noGrp="1"/>
          </p:cNvSpPr>
          <p:nvPr>
            <p:ph/>
          </p:nvPr>
        </p:nvSpPr>
        <p:spPr>
          <a:xfrm>
            <a:off x="6022080" y="2832480"/>
            <a:ext cx="2649600" cy="1618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4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fld id="{3BB54353-855C-4D16-8026-E0BA6721647A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PlaceHolder 1"/>
          <p:cNvSpPr>
            <a:spLocks noGrp="1"/>
          </p:cNvSpPr>
          <p:nvPr>
            <p:ph type="title"/>
          </p:nvPr>
        </p:nvSpPr>
        <p:spPr>
          <a:xfrm>
            <a:off x="1979640" y="40320"/>
            <a:ext cx="5040360" cy="856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en-US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2" name="PlaceHolder 2"/>
          <p:cNvSpPr>
            <a:spLocks noGrp="1"/>
          </p:cNvSpPr>
          <p:nvPr>
            <p:ph type="subTitle"/>
          </p:nvPr>
        </p:nvSpPr>
        <p:spPr>
          <a:xfrm>
            <a:off x="457200" y="1059480"/>
            <a:ext cx="8229240" cy="3394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n-US" sz="3200" b="0" strike="noStrike" spc="-1"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4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fld id="{AC905C7B-910F-4E4E-9014-4CF29B917740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1979640" y="40320"/>
            <a:ext cx="5040360" cy="856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en-US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4" name="PlaceHolder 2"/>
          <p:cNvSpPr>
            <a:spLocks noGrp="1"/>
          </p:cNvSpPr>
          <p:nvPr>
            <p:ph/>
          </p:nvPr>
        </p:nvSpPr>
        <p:spPr>
          <a:xfrm>
            <a:off x="457200" y="1059480"/>
            <a:ext cx="8229240" cy="3394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4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fld id="{201D7DE0-67F6-453F-B6D6-592FD0CD90B0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title"/>
          </p:nvPr>
        </p:nvSpPr>
        <p:spPr>
          <a:xfrm>
            <a:off x="1979640" y="40320"/>
            <a:ext cx="5040360" cy="856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en-US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6" name="PlaceHolder 2"/>
          <p:cNvSpPr>
            <a:spLocks noGrp="1"/>
          </p:cNvSpPr>
          <p:nvPr>
            <p:ph/>
          </p:nvPr>
        </p:nvSpPr>
        <p:spPr>
          <a:xfrm>
            <a:off x="457200" y="1059480"/>
            <a:ext cx="4015800" cy="3394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7" name="PlaceHolder 3"/>
          <p:cNvSpPr>
            <a:spLocks noGrp="1"/>
          </p:cNvSpPr>
          <p:nvPr>
            <p:ph/>
          </p:nvPr>
        </p:nvSpPr>
        <p:spPr>
          <a:xfrm>
            <a:off x="4674240" y="1059480"/>
            <a:ext cx="4015800" cy="3394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4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fld id="{6C3DFC49-0BAA-4E84-A260-3C75B9F45EF7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PlaceHolder 1"/>
          <p:cNvSpPr>
            <a:spLocks noGrp="1"/>
          </p:cNvSpPr>
          <p:nvPr>
            <p:ph type="title"/>
          </p:nvPr>
        </p:nvSpPr>
        <p:spPr>
          <a:xfrm>
            <a:off x="1979640" y="40320"/>
            <a:ext cx="5040360" cy="856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en-US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4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fld id="{BAFE2E34-6DAD-49E5-B811-1A90E7A9BA47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PlaceHolder 1"/>
          <p:cNvSpPr>
            <a:spLocks noGrp="1"/>
          </p:cNvSpPr>
          <p:nvPr>
            <p:ph type="subTitle"/>
          </p:nvPr>
        </p:nvSpPr>
        <p:spPr>
          <a:xfrm>
            <a:off x="1979640" y="40320"/>
            <a:ext cx="5040360" cy="3972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n-US" sz="3200" b="0" strike="noStrike" spc="-1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4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fld id="{9AE5FE39-CBFF-4D1C-9602-84EE323FFDB9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PlaceHolder 1"/>
          <p:cNvSpPr>
            <a:spLocks noGrp="1"/>
          </p:cNvSpPr>
          <p:nvPr>
            <p:ph type="title"/>
          </p:nvPr>
        </p:nvSpPr>
        <p:spPr>
          <a:xfrm>
            <a:off x="1979640" y="40320"/>
            <a:ext cx="5040360" cy="856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en-US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1" name="PlaceHolder 2"/>
          <p:cNvSpPr>
            <a:spLocks noGrp="1"/>
          </p:cNvSpPr>
          <p:nvPr>
            <p:ph/>
          </p:nvPr>
        </p:nvSpPr>
        <p:spPr>
          <a:xfrm>
            <a:off x="457200" y="1059480"/>
            <a:ext cx="4015800" cy="1618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2" name="PlaceHolder 3"/>
          <p:cNvSpPr>
            <a:spLocks noGrp="1"/>
          </p:cNvSpPr>
          <p:nvPr>
            <p:ph/>
          </p:nvPr>
        </p:nvSpPr>
        <p:spPr>
          <a:xfrm>
            <a:off x="4674240" y="1059480"/>
            <a:ext cx="4015800" cy="3394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3" name="PlaceHolder 4"/>
          <p:cNvSpPr>
            <a:spLocks noGrp="1"/>
          </p:cNvSpPr>
          <p:nvPr>
            <p:ph/>
          </p:nvPr>
        </p:nvSpPr>
        <p:spPr>
          <a:xfrm>
            <a:off x="457200" y="2832480"/>
            <a:ext cx="4015800" cy="1618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4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fld id="{24169765-70E3-4523-B63B-D1136DD4366D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PlaceHolder 1"/>
          <p:cNvSpPr>
            <a:spLocks noGrp="1"/>
          </p:cNvSpPr>
          <p:nvPr>
            <p:ph type="title"/>
          </p:nvPr>
        </p:nvSpPr>
        <p:spPr>
          <a:xfrm>
            <a:off x="1979640" y="40320"/>
            <a:ext cx="5040360" cy="856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en-US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5" name="PlaceHolder 2"/>
          <p:cNvSpPr>
            <a:spLocks noGrp="1"/>
          </p:cNvSpPr>
          <p:nvPr>
            <p:ph/>
          </p:nvPr>
        </p:nvSpPr>
        <p:spPr>
          <a:xfrm>
            <a:off x="457200" y="1059480"/>
            <a:ext cx="4015800" cy="3394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6" name="PlaceHolder 3"/>
          <p:cNvSpPr>
            <a:spLocks noGrp="1"/>
          </p:cNvSpPr>
          <p:nvPr>
            <p:ph/>
          </p:nvPr>
        </p:nvSpPr>
        <p:spPr>
          <a:xfrm>
            <a:off x="4674240" y="1059480"/>
            <a:ext cx="4015800" cy="1618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7" name="PlaceHolder 4"/>
          <p:cNvSpPr>
            <a:spLocks noGrp="1"/>
          </p:cNvSpPr>
          <p:nvPr>
            <p:ph/>
          </p:nvPr>
        </p:nvSpPr>
        <p:spPr>
          <a:xfrm>
            <a:off x="4674240" y="2832480"/>
            <a:ext cx="4015800" cy="1618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4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fld id="{E778013B-DB72-4789-9D6B-F8ED68576033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PlaceHolder 1"/>
          <p:cNvSpPr>
            <a:spLocks noGrp="1"/>
          </p:cNvSpPr>
          <p:nvPr>
            <p:ph type="title"/>
          </p:nvPr>
        </p:nvSpPr>
        <p:spPr>
          <a:xfrm>
            <a:off x="1979640" y="40320"/>
            <a:ext cx="5040360" cy="856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en-US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9" name="PlaceHolder 2"/>
          <p:cNvSpPr>
            <a:spLocks noGrp="1"/>
          </p:cNvSpPr>
          <p:nvPr>
            <p:ph/>
          </p:nvPr>
        </p:nvSpPr>
        <p:spPr>
          <a:xfrm>
            <a:off x="457200" y="1059480"/>
            <a:ext cx="4015800" cy="1618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0" name="PlaceHolder 3"/>
          <p:cNvSpPr>
            <a:spLocks noGrp="1"/>
          </p:cNvSpPr>
          <p:nvPr>
            <p:ph/>
          </p:nvPr>
        </p:nvSpPr>
        <p:spPr>
          <a:xfrm>
            <a:off x="4674240" y="1059480"/>
            <a:ext cx="4015800" cy="1618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1" name="PlaceHolder 4"/>
          <p:cNvSpPr>
            <a:spLocks noGrp="1"/>
          </p:cNvSpPr>
          <p:nvPr>
            <p:ph/>
          </p:nvPr>
        </p:nvSpPr>
        <p:spPr>
          <a:xfrm>
            <a:off x="457200" y="2832480"/>
            <a:ext cx="8229240" cy="1618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4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fld id="{B2ED4F4F-1BCE-4903-AE75-831E44947510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1" name="Google Shape;54;p13"/>
          <p:cNvGrpSpPr/>
          <p:nvPr/>
        </p:nvGrpSpPr>
        <p:grpSpPr>
          <a:xfrm>
            <a:off x="-5040" y="0"/>
            <a:ext cx="9148680" cy="887760"/>
            <a:chOff x="-5040" y="0"/>
            <a:chExt cx="9148680" cy="887760"/>
          </a:xfrm>
        </p:grpSpPr>
        <p:pic>
          <p:nvPicPr>
            <p:cNvPr id="42" name="Google Shape;55;p13" descr="U:\Documents\Masterarbeit\documents\Presentations\header_medphys.png"/>
            <p:cNvPicPr/>
            <p:nvPr/>
          </p:nvPicPr>
          <p:blipFill>
            <a:blip r:embed="rId14"/>
            <a:stretch/>
          </p:blipFill>
          <p:spPr>
            <a:xfrm>
              <a:off x="-5040" y="0"/>
              <a:ext cx="6592680" cy="88776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43" name="Google Shape;56;p13" descr="U:\Documents\Masterarbeit\documents\Presentations\header_medphys.png"/>
            <p:cNvPicPr/>
            <p:nvPr/>
          </p:nvPicPr>
          <p:blipFill>
            <a:blip r:embed="rId14"/>
            <a:srcRect l="21404"/>
            <a:stretch/>
          </p:blipFill>
          <p:spPr>
            <a:xfrm>
              <a:off x="3962520" y="0"/>
              <a:ext cx="5181120" cy="887760"/>
            </a:xfrm>
            <a:prstGeom prst="rect">
              <a:avLst/>
            </a:prstGeom>
            <a:ln w="0">
              <a:noFill/>
            </a:ln>
          </p:spPr>
        </p:pic>
      </p:grpSp>
      <p:grpSp>
        <p:nvGrpSpPr>
          <p:cNvPr id="44" name="Google Shape;58;p13"/>
          <p:cNvGrpSpPr/>
          <p:nvPr/>
        </p:nvGrpSpPr>
        <p:grpSpPr>
          <a:xfrm>
            <a:off x="0" y="4759560"/>
            <a:ext cx="9143640" cy="390960"/>
            <a:chOff x="0" y="4759560"/>
            <a:chExt cx="9143640" cy="390960"/>
          </a:xfrm>
        </p:grpSpPr>
        <p:pic>
          <p:nvPicPr>
            <p:cNvPr id="45" name="Google Shape;59;p13" descr="U:\Documents\Masterarbeit\documents\Presentations\footer_medphys.png"/>
            <p:cNvPicPr/>
            <p:nvPr/>
          </p:nvPicPr>
          <p:blipFill>
            <a:blip r:embed="rId15"/>
            <a:stretch/>
          </p:blipFill>
          <p:spPr>
            <a:xfrm>
              <a:off x="0" y="4759560"/>
              <a:ext cx="6587640" cy="39096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46" name="Google Shape;60;p13" descr="U:\Documents\Masterarbeit\documents\Presentations\footer_medphys.png"/>
            <p:cNvPicPr/>
            <p:nvPr/>
          </p:nvPicPr>
          <p:blipFill>
            <a:blip r:embed="rId15"/>
            <a:stretch/>
          </p:blipFill>
          <p:spPr>
            <a:xfrm>
              <a:off x="2556000" y="4759560"/>
              <a:ext cx="6587640" cy="39096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47" name="PlaceHolder 1"/>
          <p:cNvSpPr>
            <a:spLocks noGrp="1"/>
          </p:cNvSpPr>
          <p:nvPr>
            <p:ph type="title"/>
          </p:nvPr>
        </p:nvSpPr>
        <p:spPr>
          <a:xfrm>
            <a:off x="1979640" y="40320"/>
            <a:ext cx="5040360" cy="85680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/>
          <a:p>
            <a:r>
              <a:rPr lang="en-US" sz="3000" b="0" strike="noStrike" spc="-1">
                <a:solidFill>
                  <a:srgbClr val="000000"/>
                </a:solidFill>
                <a:latin typeface="Arial"/>
              </a:rPr>
              <a:t>Click to edit the title text format</a:t>
            </a:r>
          </a:p>
        </p:txBody>
      </p:sp>
      <p:sp>
        <p:nvSpPr>
          <p:cNvPr id="48" name="PlaceHolder 2"/>
          <p:cNvSpPr>
            <a:spLocks noGrp="1"/>
          </p:cNvSpPr>
          <p:nvPr>
            <p:ph type="body"/>
          </p:nvPr>
        </p:nvSpPr>
        <p:spPr>
          <a:xfrm>
            <a:off x="457200" y="1059480"/>
            <a:ext cx="8229240" cy="339408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400" b="0" strike="noStrike" spc="-1">
                <a:solidFill>
                  <a:srgbClr val="000000"/>
                </a:solidFill>
                <a:latin typeface="Arial"/>
              </a:rPr>
              <a:t>Click to edit the outline text format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400" b="0" strike="noStrike" spc="-1">
                <a:solidFill>
                  <a:srgbClr val="000000"/>
                </a:solidFill>
                <a:latin typeface="Arial"/>
              </a:rPr>
              <a:t>Second Outline Level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400" b="0" strike="noStrike" spc="-1">
                <a:solidFill>
                  <a:srgbClr val="000000"/>
                </a:solidFill>
                <a:latin typeface="Arial"/>
              </a:rPr>
              <a:t>Third Outline Level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400" b="0" strike="noStrike" spc="-1">
                <a:solidFill>
                  <a:srgbClr val="000000"/>
                </a:solidFill>
                <a:latin typeface="Arial"/>
              </a:rPr>
              <a:t>Fourth Outline Level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400" b="0" strike="noStrike" spc="-1">
                <a:solidFill>
                  <a:srgbClr val="000000"/>
                </a:solidFill>
                <a:latin typeface="Arial"/>
              </a:rPr>
              <a:t>Fifth Outline Level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400" b="0" strike="noStrike" spc="-1">
                <a:solidFill>
                  <a:srgbClr val="000000"/>
                </a:solidFill>
                <a:latin typeface="Arial"/>
              </a:rPr>
              <a:t>Sixth Outline Level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400" b="0" strike="noStrike" spc="-1">
                <a:solidFill>
                  <a:srgbClr val="000000"/>
                </a:solidFill>
                <a:latin typeface="Arial"/>
              </a:rPr>
              <a:t>Seventh Outline Level</a:t>
            </a:r>
          </a:p>
        </p:txBody>
      </p:sp>
      <p:sp>
        <p:nvSpPr>
          <p:cNvPr id="49" name="PlaceHolder 3"/>
          <p:cNvSpPr>
            <a:spLocks noGrp="1"/>
          </p:cNvSpPr>
          <p:nvPr>
            <p:ph type="ftr" idx="4"/>
          </p:nvPr>
        </p:nvSpPr>
        <p:spPr>
          <a:xfrm>
            <a:off x="467640" y="4836240"/>
            <a:ext cx="7199640" cy="27360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>
            <a:lvl1pPr algn="ctr">
              <a:buNone/>
              <a:defRPr lang="en-US" sz="1400" b="0" strike="noStrike" spc="-1">
                <a:latin typeface="Times New Roman"/>
              </a:defRPr>
            </a:lvl1pPr>
          </a:lstStyle>
          <a:p>
            <a:pPr algn="ctr">
              <a:buNone/>
            </a:pPr>
            <a:r>
              <a:rPr lang="en-US" sz="1400" b="0" strike="noStrike" spc="-1">
                <a:latin typeface="Times New Roman"/>
              </a:rPr>
              <a:t>&lt;footer&gt;</a:t>
            </a:r>
          </a:p>
        </p:txBody>
      </p:sp>
      <p:sp>
        <p:nvSpPr>
          <p:cNvPr id="50" name="PlaceHolder 4"/>
          <p:cNvSpPr>
            <a:spLocks noGrp="1"/>
          </p:cNvSpPr>
          <p:nvPr>
            <p:ph type="sldNum" idx="5"/>
          </p:nvPr>
        </p:nvSpPr>
        <p:spPr>
          <a:xfrm>
            <a:off x="7956360" y="4836240"/>
            <a:ext cx="719640" cy="27360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>
            <a:lvl1pPr algn="r">
              <a:lnSpc>
                <a:spcPct val="100000"/>
              </a:lnSpc>
              <a:buNone/>
              <a:tabLst>
                <a:tab pos="0" algn="l"/>
              </a:tabLst>
              <a:defRPr lang="it" sz="1200" b="0" strike="noStrike" spc="-1">
                <a:solidFill>
                  <a:srgbClr val="888888"/>
                </a:solidFill>
                <a:latin typeface="Arial"/>
                <a:ea typeface="Arial"/>
              </a:defRPr>
            </a:lvl1pPr>
          </a:lstStyle>
          <a:p>
            <a:pPr algn="r">
              <a:lnSpc>
                <a:spcPct val="100000"/>
              </a:lnSpc>
              <a:buNone/>
              <a:tabLst>
                <a:tab pos="0" algn="l"/>
              </a:tabLst>
            </a:pPr>
            <a:fld id="{C98C6C3B-E0A7-4DF5-827B-2180D2237AD7}" type="slidenum">
              <a:rPr lang="it" sz="1200" b="0" strike="noStrike" spc="-1">
                <a:solidFill>
                  <a:srgbClr val="888888"/>
                </a:solidFill>
                <a:latin typeface="Arial"/>
                <a:ea typeface="Arial"/>
              </a:rPr>
              <a:t>‹#›</a:t>
            </a:fld>
            <a:endParaRPr lang="en-US" sz="1200" b="0" strike="noStrike" spc="-1"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s://doku.lrz.de/display/PUBLIC/VPN+-+eduVPN+-+Installation+und+Konfiguration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gitlab.physik.uni-muenchen.de/Ines.Butz/tutorials-inverse-problems-and-machine-learning-in-medical-physics" TargetMode="Externa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feld 2">
            <a:extLst>
              <a:ext uri="{FF2B5EF4-FFF2-40B4-BE49-F238E27FC236}">
                <a16:creationId xmlns:a16="http://schemas.microsoft.com/office/drawing/2014/main" id="{B54A90F9-0064-2AAD-A955-550A2881C7CD}"/>
              </a:ext>
            </a:extLst>
          </p:cNvPr>
          <p:cNvSpPr txBox="1"/>
          <p:nvPr/>
        </p:nvSpPr>
        <p:spPr>
          <a:xfrm>
            <a:off x="0" y="1739384"/>
            <a:ext cx="914400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2800" dirty="0"/>
              <a:t>Inverse Problems and Machine Learning in Medical Physics</a:t>
            </a:r>
          </a:p>
          <a:p>
            <a:pPr algn="ctr"/>
            <a:endParaRPr lang="en-AU" sz="2800" dirty="0"/>
          </a:p>
          <a:p>
            <a:pPr algn="ctr"/>
            <a:r>
              <a:rPr lang="en-AU" sz="28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Tutorial: Introduction to Python</a:t>
            </a:r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9474408B-3D1B-C1D1-D7FC-766E68D7FECF}"/>
              </a:ext>
            </a:extLst>
          </p:cNvPr>
          <p:cNvSpPr txBox="1"/>
          <p:nvPr/>
        </p:nvSpPr>
        <p:spPr>
          <a:xfrm>
            <a:off x="0" y="3682484"/>
            <a:ext cx="9144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16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Ines Butz</a:t>
            </a:r>
          </a:p>
          <a:p>
            <a:pPr algn="ctr"/>
            <a:r>
              <a:rPr lang="en-AU" sz="16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07/11/2023</a:t>
            </a:r>
          </a:p>
          <a:p>
            <a:pPr algn="ctr"/>
            <a:r>
              <a:rPr lang="en-AU" sz="16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ines.butz@physik.uni-muenchen.de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006EEF3-C24E-0B6D-7B67-17AA603E93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z="3200" dirty="0"/>
              <a:t>Getting started</a:t>
            </a:r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DD9DEC1A-7CCF-83AD-5722-1EABE79719B7}"/>
              </a:ext>
            </a:extLst>
          </p:cNvPr>
          <p:cNvSpPr txBox="1"/>
          <p:nvPr/>
        </p:nvSpPr>
        <p:spPr>
          <a:xfrm>
            <a:off x="161650" y="953990"/>
            <a:ext cx="2875911" cy="36009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AU" sz="1400" b="1" dirty="0"/>
              <a:t>Computational Resources</a:t>
            </a:r>
          </a:p>
          <a:p>
            <a:pPr algn="just"/>
            <a:endParaRPr lang="en-AU" sz="1400" b="1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AU" sz="1400" dirty="0"/>
              <a:t>Use your own device (need python installation)</a:t>
            </a:r>
          </a:p>
          <a:p>
            <a:pPr algn="ctr"/>
            <a:r>
              <a:rPr lang="en-AU" sz="1400" dirty="0"/>
              <a:t>OR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AU" sz="1400" dirty="0"/>
              <a:t>Connect to a Linux machine in the LMU physics CIP pool via X2Go</a:t>
            </a: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en-AU" sz="1400" dirty="0"/>
              <a:t>Connect to LRZ via VPN: </a:t>
            </a:r>
            <a:r>
              <a:rPr lang="en-AU" sz="1400" dirty="0">
                <a:hlinkClick r:id="rId2"/>
              </a:rPr>
              <a:t>Instructions</a:t>
            </a:r>
            <a:endParaRPr lang="en-AU" sz="1400" dirty="0"/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en-AU" sz="1400" dirty="0"/>
              <a:t>Set up remote connection to Linux machine (currently no documentation </a:t>
            </a:r>
            <a:r>
              <a:rPr lang="en-AU" sz="1400" dirty="0">
                <a:sym typeface="Wingdings" panose="05000000000000000000" pitchFamily="2" charset="2"/>
              </a:rPr>
              <a:t>)  ask me if help needed! </a:t>
            </a:r>
            <a:endParaRPr lang="en-AU" sz="1400" dirty="0"/>
          </a:p>
          <a:p>
            <a:pPr algn="just"/>
            <a:endParaRPr lang="en-AU" sz="1600" dirty="0"/>
          </a:p>
        </p:txBody>
      </p:sp>
      <p:pic>
        <p:nvPicPr>
          <p:cNvPr id="7" name="Grafik 6">
            <a:extLst>
              <a:ext uri="{FF2B5EF4-FFF2-40B4-BE49-F238E27FC236}">
                <a16:creationId xmlns:a16="http://schemas.microsoft.com/office/drawing/2014/main" id="{B94531FE-C2D2-4A7C-AB22-92C2633F4F6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45189" y="2723705"/>
            <a:ext cx="1455053" cy="2054461"/>
          </a:xfrm>
          <a:prstGeom prst="rect">
            <a:avLst/>
          </a:prstGeom>
        </p:spPr>
      </p:pic>
      <p:pic>
        <p:nvPicPr>
          <p:cNvPr id="9" name="Grafik 8">
            <a:extLst>
              <a:ext uri="{FF2B5EF4-FFF2-40B4-BE49-F238E27FC236}">
                <a16:creationId xmlns:a16="http://schemas.microsoft.com/office/drawing/2014/main" id="{6D93BEE3-A730-E8DC-3491-B5FBC4B7281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07870" y="928088"/>
            <a:ext cx="4359058" cy="38423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75383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006EEF3-C24E-0B6D-7B67-17AA603E93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z="3200" dirty="0"/>
              <a:t>Getting started</a:t>
            </a:r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DD9DEC1A-7CCF-83AD-5722-1EABE79719B7}"/>
              </a:ext>
            </a:extLst>
          </p:cNvPr>
          <p:cNvSpPr txBox="1"/>
          <p:nvPr/>
        </p:nvSpPr>
        <p:spPr>
          <a:xfrm>
            <a:off x="219947" y="961420"/>
            <a:ext cx="5820824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1600" b="1" dirty="0"/>
              <a:t>Set up your python environment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AU" sz="1600" dirty="0"/>
              <a:t>We use python version 3.10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AU" sz="1600" dirty="0"/>
              <a:t>Code will be presented as </a:t>
            </a:r>
            <a:r>
              <a:rPr lang="en-AU" sz="1600" dirty="0" err="1"/>
              <a:t>jupyter</a:t>
            </a:r>
            <a:r>
              <a:rPr lang="en-AU" sz="1600" dirty="0"/>
              <a:t> notebook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AU" sz="1600" dirty="0"/>
              <a:t>Recommended: work with anaconda or virtual environment</a:t>
            </a:r>
          </a:p>
        </p:txBody>
      </p:sp>
      <p:sp>
        <p:nvSpPr>
          <p:cNvPr id="4" name="Textfeld 3">
            <a:extLst>
              <a:ext uri="{FF2B5EF4-FFF2-40B4-BE49-F238E27FC236}">
                <a16:creationId xmlns:a16="http://schemas.microsoft.com/office/drawing/2014/main" id="{394BE05D-881E-0F7D-79CF-9DF8ED90232B}"/>
              </a:ext>
            </a:extLst>
          </p:cNvPr>
          <p:cNvSpPr txBox="1"/>
          <p:nvPr/>
        </p:nvSpPr>
        <p:spPr>
          <a:xfrm>
            <a:off x="735465" y="2327516"/>
            <a:ext cx="3748986" cy="954107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>
            <a:spAutoFit/>
          </a:bodyPr>
          <a:lstStyle/>
          <a:p>
            <a:r>
              <a:rPr lang="en-AU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module load python</a:t>
            </a:r>
            <a:br>
              <a:rPr lang="en-AU" sz="14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AU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conda</a:t>
            </a:r>
            <a:r>
              <a:rPr lang="en-AU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AU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init</a:t>
            </a:r>
            <a:r>
              <a:rPr lang="en-AU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bash</a:t>
            </a:r>
            <a:br>
              <a:rPr lang="en-AU" sz="14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AU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conda</a:t>
            </a:r>
            <a:r>
              <a:rPr lang="en-AU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create –p /path/../</a:t>
            </a:r>
            <a:r>
              <a:rPr lang="en-AU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my_env</a:t>
            </a:r>
            <a:endParaRPr lang="en-AU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AU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conda</a:t>
            </a:r>
            <a:r>
              <a:rPr lang="en-AU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activate /path/../</a:t>
            </a:r>
            <a:r>
              <a:rPr lang="en-AU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my_env</a:t>
            </a:r>
            <a:endParaRPr lang="en-AU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7" name="Textfeld 6">
            <a:extLst>
              <a:ext uri="{FF2B5EF4-FFF2-40B4-BE49-F238E27FC236}">
                <a16:creationId xmlns:a16="http://schemas.microsoft.com/office/drawing/2014/main" id="{54958469-666D-2C40-922F-2D5E7BC121BE}"/>
              </a:ext>
            </a:extLst>
          </p:cNvPr>
          <p:cNvSpPr txBox="1"/>
          <p:nvPr/>
        </p:nvSpPr>
        <p:spPr>
          <a:xfrm>
            <a:off x="219947" y="3370787"/>
            <a:ext cx="807774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AU" sz="1600" dirty="0"/>
              <a:t>Install required python packages (</a:t>
            </a:r>
            <a:r>
              <a:rPr lang="en-AU" sz="1600" dirty="0" err="1"/>
              <a:t>environment.yml</a:t>
            </a:r>
            <a:r>
              <a:rPr lang="en-AU" sz="1600" dirty="0"/>
              <a:t>, requirements.txt available on </a:t>
            </a:r>
            <a:r>
              <a:rPr lang="en-AU" sz="1600" dirty="0" err="1"/>
              <a:t>gitlab</a:t>
            </a:r>
            <a:r>
              <a:rPr lang="en-AU" sz="1600" dirty="0"/>
              <a:t>, see next slide, download/clone, navigate to folder)</a:t>
            </a:r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id="{CA3F4F71-0C95-77CA-C3E3-577520ED9ADF}"/>
              </a:ext>
            </a:extLst>
          </p:cNvPr>
          <p:cNvSpPr txBox="1"/>
          <p:nvPr/>
        </p:nvSpPr>
        <p:spPr>
          <a:xfrm>
            <a:off x="4601178" y="1958525"/>
            <a:ext cx="4572000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AU" sz="1600" dirty="0" err="1"/>
              <a:t>venv</a:t>
            </a:r>
            <a:r>
              <a:rPr lang="en-AU" sz="1600" dirty="0"/>
              <a:t> (Linux)</a:t>
            </a:r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A4D65B87-7FF2-4701-4005-B973282D24C3}"/>
              </a:ext>
            </a:extLst>
          </p:cNvPr>
          <p:cNvSpPr txBox="1"/>
          <p:nvPr/>
        </p:nvSpPr>
        <p:spPr>
          <a:xfrm>
            <a:off x="414770" y="1962452"/>
            <a:ext cx="4572000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AU" sz="1600" dirty="0"/>
              <a:t>Anaconda (Linux)</a:t>
            </a:r>
          </a:p>
        </p:txBody>
      </p:sp>
      <p:sp>
        <p:nvSpPr>
          <p:cNvPr id="12" name="Textfeld 11">
            <a:extLst>
              <a:ext uri="{FF2B5EF4-FFF2-40B4-BE49-F238E27FC236}">
                <a16:creationId xmlns:a16="http://schemas.microsoft.com/office/drawing/2014/main" id="{DEE95FCE-1A15-A8CF-DFE0-D2A023A545BA}"/>
              </a:ext>
            </a:extLst>
          </p:cNvPr>
          <p:cNvSpPr txBox="1"/>
          <p:nvPr/>
        </p:nvSpPr>
        <p:spPr>
          <a:xfrm>
            <a:off x="4921873" y="2297079"/>
            <a:ext cx="3891387" cy="984885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>
            <a:spAutoFit/>
          </a:bodyPr>
          <a:lstStyle/>
          <a:p>
            <a:r>
              <a:rPr lang="en-AU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module load python</a:t>
            </a:r>
            <a:br>
              <a:rPr lang="en-AU" sz="14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AU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python</a:t>
            </a:r>
            <a:r>
              <a:rPr lang="en-AU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–m </a:t>
            </a:r>
            <a:r>
              <a:rPr lang="en-AU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venv</a:t>
            </a:r>
            <a:r>
              <a:rPr lang="en-AU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/path/../</a:t>
            </a:r>
            <a:r>
              <a:rPr lang="en-AU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my_env</a:t>
            </a:r>
            <a:endParaRPr lang="en-AU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AU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source path/../</a:t>
            </a:r>
            <a:r>
              <a:rPr lang="en-AU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my_env</a:t>
            </a:r>
            <a:r>
              <a:rPr lang="en-AU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/bin/activate</a:t>
            </a:r>
          </a:p>
          <a:p>
            <a:r>
              <a:rPr lang="en-AU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</a:p>
        </p:txBody>
      </p:sp>
      <p:sp>
        <p:nvSpPr>
          <p:cNvPr id="13" name="Textfeld 12">
            <a:extLst>
              <a:ext uri="{FF2B5EF4-FFF2-40B4-BE49-F238E27FC236}">
                <a16:creationId xmlns:a16="http://schemas.microsoft.com/office/drawing/2014/main" id="{0AD7BCCF-486D-29A6-4C67-D048028446CC}"/>
              </a:ext>
            </a:extLst>
          </p:cNvPr>
          <p:cNvSpPr txBox="1"/>
          <p:nvPr/>
        </p:nvSpPr>
        <p:spPr>
          <a:xfrm>
            <a:off x="4601178" y="3840276"/>
            <a:ext cx="4572000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AU" sz="1600" dirty="0" err="1"/>
              <a:t>venv</a:t>
            </a:r>
            <a:r>
              <a:rPr lang="en-AU" sz="1600" dirty="0"/>
              <a:t> (Linux)</a:t>
            </a:r>
          </a:p>
        </p:txBody>
      </p:sp>
      <p:sp>
        <p:nvSpPr>
          <p:cNvPr id="14" name="Textfeld 13">
            <a:extLst>
              <a:ext uri="{FF2B5EF4-FFF2-40B4-BE49-F238E27FC236}">
                <a16:creationId xmlns:a16="http://schemas.microsoft.com/office/drawing/2014/main" id="{818D041A-75F6-CF76-E4E2-1B1D2A86094E}"/>
              </a:ext>
            </a:extLst>
          </p:cNvPr>
          <p:cNvSpPr txBox="1"/>
          <p:nvPr/>
        </p:nvSpPr>
        <p:spPr>
          <a:xfrm>
            <a:off x="414770" y="3844203"/>
            <a:ext cx="4572000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AU" sz="1600" dirty="0"/>
              <a:t>Anaconda (Linux)</a:t>
            </a:r>
          </a:p>
        </p:txBody>
      </p:sp>
      <p:sp>
        <p:nvSpPr>
          <p:cNvPr id="15" name="Textfeld 14">
            <a:extLst>
              <a:ext uri="{FF2B5EF4-FFF2-40B4-BE49-F238E27FC236}">
                <a16:creationId xmlns:a16="http://schemas.microsoft.com/office/drawing/2014/main" id="{7FA2C4B2-9703-4D22-6B03-8D519BB63511}"/>
              </a:ext>
            </a:extLst>
          </p:cNvPr>
          <p:cNvSpPr txBox="1"/>
          <p:nvPr/>
        </p:nvSpPr>
        <p:spPr>
          <a:xfrm>
            <a:off x="4921872" y="4204576"/>
            <a:ext cx="3891388" cy="338554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>
            <a:spAutoFit/>
          </a:bodyPr>
          <a:lstStyle/>
          <a:p>
            <a:r>
              <a:rPr lang="en-AU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pip install –r requirements.txt</a:t>
            </a:r>
            <a:r>
              <a:rPr lang="en-AU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</a:p>
        </p:txBody>
      </p:sp>
      <p:sp>
        <p:nvSpPr>
          <p:cNvPr id="16" name="Textfeld 15">
            <a:extLst>
              <a:ext uri="{FF2B5EF4-FFF2-40B4-BE49-F238E27FC236}">
                <a16:creationId xmlns:a16="http://schemas.microsoft.com/office/drawing/2014/main" id="{DD8A839D-731E-671C-3EDD-48F02C064A96}"/>
              </a:ext>
            </a:extLst>
          </p:cNvPr>
          <p:cNvSpPr txBox="1"/>
          <p:nvPr/>
        </p:nvSpPr>
        <p:spPr>
          <a:xfrm>
            <a:off x="414770" y="4258437"/>
            <a:ext cx="4108911" cy="230832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>
            <a:spAutoFit/>
          </a:bodyPr>
          <a:lstStyle/>
          <a:p>
            <a:r>
              <a:rPr lang="en-AU" sz="9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conda</a:t>
            </a:r>
            <a:r>
              <a:rPr lang="en-AU" sz="900" dirty="0">
                <a:latin typeface="Courier New" panose="02070309020205020404" pitchFamily="49" charset="0"/>
                <a:cs typeface="Courier New" panose="02070309020205020404" pitchFamily="49" charset="0"/>
              </a:rPr>
              <a:t> env update –p /path/../</a:t>
            </a:r>
            <a:r>
              <a:rPr lang="en-AU" sz="9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myenv</a:t>
            </a:r>
            <a:r>
              <a:rPr lang="en-AU" sz="900" dirty="0">
                <a:latin typeface="Courier New" panose="02070309020205020404" pitchFamily="49" charset="0"/>
                <a:cs typeface="Courier New" panose="02070309020205020404" pitchFamily="49" charset="0"/>
              </a:rPr>
              <a:t> --file </a:t>
            </a:r>
            <a:r>
              <a:rPr lang="en-AU" sz="9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environment.yml</a:t>
            </a:r>
            <a:r>
              <a:rPr lang="en-AU" sz="9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endParaRPr lang="en-AU" sz="1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17" name="Textfeld 16">
            <a:extLst>
              <a:ext uri="{FF2B5EF4-FFF2-40B4-BE49-F238E27FC236}">
                <a16:creationId xmlns:a16="http://schemas.microsoft.com/office/drawing/2014/main" id="{6D890A19-7205-9739-1391-88DE7258F24B}"/>
              </a:ext>
            </a:extLst>
          </p:cNvPr>
          <p:cNvSpPr txBox="1"/>
          <p:nvPr/>
        </p:nvSpPr>
        <p:spPr>
          <a:xfrm>
            <a:off x="3313101" y="2536791"/>
            <a:ext cx="96650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1200" dirty="0"/>
              <a:t>(only once)</a:t>
            </a:r>
          </a:p>
        </p:txBody>
      </p:sp>
      <p:cxnSp>
        <p:nvCxnSpPr>
          <p:cNvPr id="19" name="Gerade Verbindung mit Pfeil 18">
            <a:extLst>
              <a:ext uri="{FF2B5EF4-FFF2-40B4-BE49-F238E27FC236}">
                <a16:creationId xmlns:a16="http://schemas.microsoft.com/office/drawing/2014/main" id="{018A17D1-D665-786E-6BCD-7552BDA1A441}"/>
              </a:ext>
            </a:extLst>
          </p:cNvPr>
          <p:cNvCxnSpPr>
            <a:cxnSpLocks/>
            <a:stCxn id="17" idx="1"/>
          </p:cNvCxnSpPr>
          <p:nvPr/>
        </p:nvCxnSpPr>
        <p:spPr>
          <a:xfrm flipH="1">
            <a:off x="2535677" y="2675291"/>
            <a:ext cx="777424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152127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Grafik 9">
            <a:extLst>
              <a:ext uri="{FF2B5EF4-FFF2-40B4-BE49-F238E27FC236}">
                <a16:creationId xmlns:a16="http://schemas.microsoft.com/office/drawing/2014/main" id="{3FD70C85-B4BB-0305-3692-1F5889F1F25D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7289" t="5547" r="14031" b="13138"/>
          <a:stretch/>
        </p:blipFill>
        <p:spPr>
          <a:xfrm>
            <a:off x="5755142" y="1656092"/>
            <a:ext cx="2445816" cy="2007992"/>
          </a:xfrm>
          <a:prstGeom prst="rect">
            <a:avLst/>
          </a:prstGeom>
        </p:spPr>
      </p:pic>
      <p:sp>
        <p:nvSpPr>
          <p:cNvPr id="6" name="Textfeld 5">
            <a:extLst>
              <a:ext uri="{FF2B5EF4-FFF2-40B4-BE49-F238E27FC236}">
                <a16:creationId xmlns:a16="http://schemas.microsoft.com/office/drawing/2014/main" id="{FB7B8EC7-6684-BB90-02FB-189673C880ED}"/>
              </a:ext>
            </a:extLst>
          </p:cNvPr>
          <p:cNvSpPr txBox="1"/>
          <p:nvPr/>
        </p:nvSpPr>
        <p:spPr>
          <a:xfrm>
            <a:off x="482600" y="864145"/>
            <a:ext cx="815898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1600" b="1" dirty="0"/>
              <a:t>GitLab repository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AU" sz="1600" dirty="0"/>
              <a:t>Access the code of the tutorial at: </a:t>
            </a:r>
            <a:br>
              <a:rPr lang="en-AU" sz="1600" dirty="0"/>
            </a:br>
            <a:r>
              <a:rPr lang="en-AU" sz="1600" dirty="0">
                <a:hlinkClick r:id="rId3"/>
              </a:rPr>
              <a:t>https://gitlab.physik.uni-muenchen.de/Ines.Butz/tutorials-inverse-problems-and-machine-learning-in-medical-physics</a:t>
            </a:r>
            <a:endParaRPr lang="en-AU" sz="1600" dirty="0"/>
          </a:p>
        </p:txBody>
      </p:sp>
      <p:sp>
        <p:nvSpPr>
          <p:cNvPr id="8" name="Textfeld 7">
            <a:extLst>
              <a:ext uri="{FF2B5EF4-FFF2-40B4-BE49-F238E27FC236}">
                <a16:creationId xmlns:a16="http://schemas.microsoft.com/office/drawing/2014/main" id="{597663E0-0859-D595-37FE-E7179C05ADB1}"/>
              </a:ext>
            </a:extLst>
          </p:cNvPr>
          <p:cNvSpPr txBox="1"/>
          <p:nvPr/>
        </p:nvSpPr>
        <p:spPr>
          <a:xfrm>
            <a:off x="482599" y="1850023"/>
            <a:ext cx="4663333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AU" sz="1600" dirty="0"/>
              <a:t>Log in with your LMU account </a:t>
            </a:r>
            <a:r>
              <a:rPr lang="en-AU" sz="1600" b="1" dirty="0"/>
              <a:t>without </a:t>
            </a:r>
            <a:r>
              <a:rPr lang="en-AU" sz="1600" dirty="0"/>
              <a:t>@physik.uni-muenchen.de or @campus.lmu.de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AU" sz="1600" dirty="0"/>
              <a:t>Set up a directory for the repository on your machine</a:t>
            </a:r>
          </a:p>
        </p:txBody>
      </p:sp>
      <p:sp>
        <p:nvSpPr>
          <p:cNvPr id="12" name="Textfeld 11">
            <a:extLst>
              <a:ext uri="{FF2B5EF4-FFF2-40B4-BE49-F238E27FC236}">
                <a16:creationId xmlns:a16="http://schemas.microsoft.com/office/drawing/2014/main" id="{25246F1A-1ED4-0BB3-1E00-C6A236A08E84}"/>
              </a:ext>
            </a:extLst>
          </p:cNvPr>
          <p:cNvSpPr txBox="1"/>
          <p:nvPr/>
        </p:nvSpPr>
        <p:spPr>
          <a:xfrm>
            <a:off x="482599" y="3390234"/>
            <a:ext cx="4576864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AU" sz="1600" dirty="0"/>
              <a:t>Within this directory, clone the repository</a:t>
            </a:r>
          </a:p>
        </p:txBody>
      </p:sp>
      <p:sp>
        <p:nvSpPr>
          <p:cNvPr id="13" name="Textfeld 12">
            <a:extLst>
              <a:ext uri="{FF2B5EF4-FFF2-40B4-BE49-F238E27FC236}">
                <a16:creationId xmlns:a16="http://schemas.microsoft.com/office/drawing/2014/main" id="{C5C92B8B-F84B-7940-D0C6-5A5397F75A2E}"/>
              </a:ext>
            </a:extLst>
          </p:cNvPr>
          <p:cNvSpPr txBox="1"/>
          <p:nvPr/>
        </p:nvSpPr>
        <p:spPr>
          <a:xfrm>
            <a:off x="891162" y="3122146"/>
            <a:ext cx="3483091" cy="307777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>
            <a:spAutoFit/>
          </a:bodyPr>
          <a:lstStyle/>
          <a:p>
            <a:r>
              <a:rPr lang="en-AU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mkdir</a:t>
            </a:r>
            <a:r>
              <a:rPr lang="en-AU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/path/to/tutorial </a:t>
            </a:r>
            <a:endParaRPr lang="en-AU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14" name="Textfeld 13">
            <a:extLst>
              <a:ext uri="{FF2B5EF4-FFF2-40B4-BE49-F238E27FC236}">
                <a16:creationId xmlns:a16="http://schemas.microsoft.com/office/drawing/2014/main" id="{DDFA0CB1-A0CA-42BD-DAF5-26BEFCD3801B}"/>
              </a:ext>
            </a:extLst>
          </p:cNvPr>
          <p:cNvSpPr txBox="1"/>
          <p:nvPr/>
        </p:nvSpPr>
        <p:spPr>
          <a:xfrm>
            <a:off x="891161" y="3689730"/>
            <a:ext cx="7523265" cy="523220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>
            <a:spAutoFit/>
          </a:bodyPr>
          <a:lstStyle/>
          <a:p>
            <a:r>
              <a:rPr lang="en-AU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Git clone https://gitlab.physik.uni-muenchen.de/Ines.Butz/tutorials-inverse-problems-and-machine-learning-in-medical-physics.git</a:t>
            </a:r>
          </a:p>
        </p:txBody>
      </p:sp>
      <p:sp>
        <p:nvSpPr>
          <p:cNvPr id="17" name="Titel 1">
            <a:extLst>
              <a:ext uri="{FF2B5EF4-FFF2-40B4-BE49-F238E27FC236}">
                <a16:creationId xmlns:a16="http://schemas.microsoft.com/office/drawing/2014/main" id="{F102B0C4-A06F-802B-F69A-9E61D63B4E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79640" y="40320"/>
            <a:ext cx="5040360" cy="856800"/>
          </a:xfrm>
        </p:spPr>
        <p:txBody>
          <a:bodyPr/>
          <a:lstStyle/>
          <a:p>
            <a:r>
              <a:rPr lang="en-AU" sz="3200" dirty="0"/>
              <a:t>Getting started</a:t>
            </a:r>
          </a:p>
        </p:txBody>
      </p:sp>
      <p:sp>
        <p:nvSpPr>
          <p:cNvPr id="18" name="Textfeld 17">
            <a:extLst>
              <a:ext uri="{FF2B5EF4-FFF2-40B4-BE49-F238E27FC236}">
                <a16:creationId xmlns:a16="http://schemas.microsoft.com/office/drawing/2014/main" id="{46E29F11-C671-EEF2-6DED-027B0C942789}"/>
              </a:ext>
            </a:extLst>
          </p:cNvPr>
          <p:cNvSpPr txBox="1"/>
          <p:nvPr/>
        </p:nvSpPr>
        <p:spPr>
          <a:xfrm>
            <a:off x="482599" y="4187010"/>
            <a:ext cx="4576864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AU" sz="1600" dirty="0"/>
              <a:t>Start </a:t>
            </a:r>
            <a:r>
              <a:rPr lang="en-AU" sz="1600" dirty="0" err="1"/>
              <a:t>jupyter</a:t>
            </a:r>
            <a:endParaRPr lang="en-AU" sz="1600" dirty="0"/>
          </a:p>
        </p:txBody>
      </p:sp>
      <p:sp>
        <p:nvSpPr>
          <p:cNvPr id="19" name="Textfeld 18">
            <a:extLst>
              <a:ext uri="{FF2B5EF4-FFF2-40B4-BE49-F238E27FC236}">
                <a16:creationId xmlns:a16="http://schemas.microsoft.com/office/drawing/2014/main" id="{A556812C-A6D6-DBC6-FAF1-3D1AA9376BF3}"/>
              </a:ext>
            </a:extLst>
          </p:cNvPr>
          <p:cNvSpPr txBox="1"/>
          <p:nvPr/>
        </p:nvSpPr>
        <p:spPr>
          <a:xfrm>
            <a:off x="891161" y="4491735"/>
            <a:ext cx="3483092" cy="307777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>
            <a:spAutoFit/>
          </a:bodyPr>
          <a:lstStyle/>
          <a:p>
            <a:r>
              <a:rPr lang="en-AU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jupyter</a:t>
            </a:r>
            <a:r>
              <a:rPr lang="en-AU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notebook</a:t>
            </a:r>
            <a:endParaRPr lang="en-AU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429400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321</Words>
  <Application>Microsoft Office PowerPoint</Application>
  <PresentationFormat>On-screen Show (16:9)</PresentationFormat>
  <Paragraphs>42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1" baseType="lpstr">
      <vt:lpstr>Arial</vt:lpstr>
      <vt:lpstr>Courier New</vt:lpstr>
      <vt:lpstr>DejaVu Sans</vt:lpstr>
      <vt:lpstr>Symbol</vt:lpstr>
      <vt:lpstr>Times New Roman</vt:lpstr>
      <vt:lpstr>Wingdings</vt:lpstr>
      <vt:lpstr>Office Theme</vt:lpstr>
      <vt:lpstr>PowerPoint Presentation</vt:lpstr>
      <vt:lpstr>Getting started</vt:lpstr>
      <vt:lpstr>Getting started</vt:lpstr>
      <vt:lpstr>Getting started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Hybrid imaging framework for adaptive ion beam therapy   Ion Radiography</dc:title>
  <dc:subject/>
  <dc:creator>Ines Butz</dc:creator>
  <dc:description/>
  <cp:lastModifiedBy>Ines Butz</cp:lastModifiedBy>
  <cp:revision>78</cp:revision>
  <dcterms:created xsi:type="dcterms:W3CDTF">2022-09-13T10:08:25Z</dcterms:created>
  <dcterms:modified xsi:type="dcterms:W3CDTF">2023-11-06T15:19:23Z</dcterms:modified>
  <dc:language>en-US</dc:language>
</cp:coreProperties>
</file>