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1" r:id="rId5"/>
    <p:sldId id="290" r:id="rId6"/>
    <p:sldId id="292" r:id="rId7"/>
    <p:sldId id="293" r:id="rId8"/>
    <p:sldId id="266" r:id="rId9"/>
    <p:sldId id="268" r:id="rId10"/>
    <p:sldId id="271" r:id="rId11"/>
    <p:sldId id="273" r:id="rId12"/>
    <p:sldId id="274" r:id="rId13"/>
    <p:sldId id="276" r:id="rId14"/>
    <p:sldId id="275" r:id="rId15"/>
    <p:sldId id="294" r:id="rId16"/>
    <p:sldId id="280" r:id="rId17"/>
    <p:sldId id="281" r:id="rId18"/>
    <p:sldId id="295" r:id="rId19"/>
    <p:sldId id="297" r:id="rId20"/>
    <p:sldId id="282" r:id="rId21"/>
    <p:sldId id="298" r:id="rId22"/>
    <p:sldId id="299" r:id="rId23"/>
    <p:sldId id="285" r:id="rId24"/>
    <p:sldId id="277" r:id="rId25"/>
    <p:sldId id="288" r:id="rId26"/>
    <p:sldId id="287" r:id="rId27"/>
    <p:sldId id="289" r:id="rId28"/>
    <p:sldId id="302" r:id="rId29"/>
    <p:sldId id="301" r:id="rId30"/>
    <p:sldId id="304" r:id="rId31"/>
    <p:sldId id="305" r:id="rId32"/>
    <p:sldId id="30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2F2"/>
    <a:srgbClr val="00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4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76830C-CEA9-4571-A31F-258CC4501504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AEFC0E-01B3-4553-86B4-D38724B08563}" type="asst">
      <dgm:prSet phldrT="[Text]" custT="1"/>
      <dgm:spPr/>
      <dgm:t>
        <a:bodyPr/>
        <a:lstStyle/>
        <a:p>
          <a:r>
            <a:rPr lang="en-US" sz="1600" dirty="0" smtClean="0"/>
            <a:t>Based on the bed</a:t>
          </a:r>
          <a:endParaRPr lang="en-US" sz="1600" dirty="0"/>
        </a:p>
      </dgm:t>
    </dgm:pt>
    <dgm:pt modelId="{11BA8B56-F037-4720-9EBD-2868301833A8}" type="parTrans" cxnId="{01926187-D440-4F98-B349-F1C840A7777C}">
      <dgm:prSet/>
      <dgm:spPr/>
      <dgm:t>
        <a:bodyPr/>
        <a:lstStyle/>
        <a:p>
          <a:endParaRPr lang="en-US"/>
        </a:p>
      </dgm:t>
    </dgm:pt>
    <dgm:pt modelId="{E2A8CFD1-8E1D-46C1-9460-546F77C4D328}" type="sibTrans" cxnId="{01926187-D440-4F98-B349-F1C840A7777C}">
      <dgm:prSet/>
      <dgm:spPr/>
      <dgm:t>
        <a:bodyPr/>
        <a:lstStyle/>
        <a:p>
          <a:endParaRPr lang="en-US"/>
        </a:p>
      </dgm:t>
    </dgm:pt>
    <dgm:pt modelId="{EECABAC8-E7B9-49CB-AD98-2275BBB71D4C}" type="asst">
      <dgm:prSet phldrT="[Text]" custT="1"/>
      <dgm:spPr/>
      <dgm:t>
        <a:bodyPr/>
        <a:lstStyle/>
        <a:p>
          <a:r>
            <a:rPr lang="en-US" sz="1600" dirty="0" smtClean="0"/>
            <a:t>Column</a:t>
          </a:r>
          <a:endParaRPr lang="en-US" sz="1600" dirty="0"/>
        </a:p>
      </dgm:t>
    </dgm:pt>
    <dgm:pt modelId="{68FCC27B-4BD9-49E3-A8AB-399BF0982190}" type="parTrans" cxnId="{7EB06789-E0B3-45CE-A63D-CA31A7E787FE}">
      <dgm:prSet/>
      <dgm:spPr/>
      <dgm:t>
        <a:bodyPr/>
        <a:lstStyle/>
        <a:p>
          <a:endParaRPr lang="en-US"/>
        </a:p>
      </dgm:t>
    </dgm:pt>
    <dgm:pt modelId="{6BF988E8-54AD-4C4D-8228-890FDBE22941}" type="sibTrans" cxnId="{7EB06789-E0B3-45CE-A63D-CA31A7E787FE}">
      <dgm:prSet/>
      <dgm:spPr/>
      <dgm:t>
        <a:bodyPr/>
        <a:lstStyle/>
        <a:p>
          <a:endParaRPr lang="en-US"/>
        </a:p>
      </dgm:t>
    </dgm:pt>
    <dgm:pt modelId="{C20A5D7F-2F96-4773-B515-6718B983C3D0}" type="asst">
      <dgm:prSet phldrT="[Text]" custT="1"/>
      <dgm:spPr/>
      <dgm:t>
        <a:bodyPr/>
        <a:lstStyle/>
        <a:p>
          <a:r>
            <a:rPr lang="en-US" sz="1600" dirty="0" smtClean="0"/>
            <a:t>Planar</a:t>
          </a:r>
          <a:endParaRPr lang="en-US" sz="1600" dirty="0"/>
        </a:p>
      </dgm:t>
    </dgm:pt>
    <dgm:pt modelId="{6BF4125E-0EEE-40EA-976E-CAA24582AEBD}" type="parTrans" cxnId="{8BF1A699-D52C-458E-BE9E-181392048B07}">
      <dgm:prSet/>
      <dgm:spPr/>
      <dgm:t>
        <a:bodyPr/>
        <a:lstStyle/>
        <a:p>
          <a:endParaRPr lang="en-US"/>
        </a:p>
      </dgm:t>
    </dgm:pt>
    <dgm:pt modelId="{1627F841-B733-4BF8-BE1E-1786B124940B}" type="sibTrans" cxnId="{8BF1A699-D52C-458E-BE9E-181392048B07}">
      <dgm:prSet/>
      <dgm:spPr/>
      <dgm:t>
        <a:bodyPr/>
        <a:lstStyle/>
        <a:p>
          <a:endParaRPr lang="en-US"/>
        </a:p>
      </dgm:t>
    </dgm:pt>
    <dgm:pt modelId="{B3F2B4F4-20F6-4245-8980-C08F47ABED62}" type="asst">
      <dgm:prSet phldrT="[Text]" custT="1"/>
      <dgm:spPr/>
      <dgm:t>
        <a:bodyPr/>
        <a:lstStyle/>
        <a:p>
          <a:r>
            <a:rPr lang="en-US" sz="1600" dirty="0" smtClean="0"/>
            <a:t>TLC</a:t>
          </a:r>
          <a:endParaRPr lang="en-US" sz="1600" dirty="0"/>
        </a:p>
      </dgm:t>
    </dgm:pt>
    <dgm:pt modelId="{EA2BDE44-F2F7-456A-BC6C-3832210091BF}" type="parTrans" cxnId="{73D388CC-95FA-4A8D-A63B-831F0D253017}">
      <dgm:prSet/>
      <dgm:spPr/>
      <dgm:t>
        <a:bodyPr/>
        <a:lstStyle/>
        <a:p>
          <a:endParaRPr lang="en-US"/>
        </a:p>
      </dgm:t>
    </dgm:pt>
    <dgm:pt modelId="{B4066514-E9B0-4311-8567-69DE9BD0C9E4}" type="sibTrans" cxnId="{73D388CC-95FA-4A8D-A63B-831F0D253017}">
      <dgm:prSet/>
      <dgm:spPr/>
      <dgm:t>
        <a:bodyPr/>
        <a:lstStyle/>
        <a:p>
          <a:endParaRPr lang="en-US"/>
        </a:p>
      </dgm:t>
    </dgm:pt>
    <dgm:pt modelId="{B1083A49-E3C1-40FF-83CE-7C6998714D19}" type="asst">
      <dgm:prSet phldrT="[Text]" custT="1"/>
      <dgm:spPr/>
      <dgm:t>
        <a:bodyPr/>
        <a:lstStyle/>
        <a:p>
          <a:r>
            <a:rPr lang="en-US" sz="1600" dirty="0" smtClean="0"/>
            <a:t>Paper</a:t>
          </a:r>
          <a:endParaRPr lang="en-US" sz="1600" dirty="0"/>
        </a:p>
      </dgm:t>
    </dgm:pt>
    <dgm:pt modelId="{A138F6DF-C58E-42FA-B946-E4EE84DA6256}" type="parTrans" cxnId="{DF32170D-214D-4EB9-A0B7-7E0B2804E2F2}">
      <dgm:prSet/>
      <dgm:spPr/>
      <dgm:t>
        <a:bodyPr/>
        <a:lstStyle/>
        <a:p>
          <a:endParaRPr lang="en-US"/>
        </a:p>
      </dgm:t>
    </dgm:pt>
    <dgm:pt modelId="{CB691A3D-BD60-45CD-848C-C0C6813C1C08}" type="sibTrans" cxnId="{DF32170D-214D-4EB9-A0B7-7E0B2804E2F2}">
      <dgm:prSet/>
      <dgm:spPr/>
      <dgm:t>
        <a:bodyPr/>
        <a:lstStyle/>
        <a:p>
          <a:endParaRPr lang="en-US"/>
        </a:p>
      </dgm:t>
    </dgm:pt>
    <dgm:pt modelId="{0D27D5FB-797D-47F7-ADB2-AAC2DAEA6025}" type="asst">
      <dgm:prSet phldrT="[Text]" custT="1"/>
      <dgm:spPr/>
      <dgm:t>
        <a:bodyPr/>
        <a:lstStyle/>
        <a:p>
          <a:r>
            <a:rPr lang="en-US" sz="1600" dirty="0" smtClean="0"/>
            <a:t>Based on the phase</a:t>
          </a:r>
          <a:endParaRPr lang="en-US" sz="1600" dirty="0"/>
        </a:p>
      </dgm:t>
    </dgm:pt>
    <dgm:pt modelId="{1E361E6C-E3BD-49BB-95D0-7B9B3F29FE54}" type="parTrans" cxnId="{017C6399-52F4-42F4-9FC8-686C57A44D36}">
      <dgm:prSet/>
      <dgm:spPr/>
      <dgm:t>
        <a:bodyPr/>
        <a:lstStyle/>
        <a:p>
          <a:endParaRPr lang="en-US"/>
        </a:p>
      </dgm:t>
    </dgm:pt>
    <dgm:pt modelId="{A9BC8962-64AF-47AF-8DB6-6109425423F9}" type="sibTrans" cxnId="{017C6399-52F4-42F4-9FC8-686C57A44D36}">
      <dgm:prSet/>
      <dgm:spPr/>
      <dgm:t>
        <a:bodyPr/>
        <a:lstStyle/>
        <a:p>
          <a:endParaRPr lang="en-US"/>
        </a:p>
      </dgm:t>
    </dgm:pt>
    <dgm:pt modelId="{C7CEE270-D74C-48D3-BFA8-73C109FFD93B}" type="asst">
      <dgm:prSet phldrT="[Text]" custT="1"/>
      <dgm:spPr/>
      <dgm:t>
        <a:bodyPr/>
        <a:lstStyle/>
        <a:p>
          <a:r>
            <a:rPr lang="en-US" sz="1600" dirty="0" smtClean="0"/>
            <a:t>Gas</a:t>
          </a:r>
          <a:endParaRPr lang="en-US" sz="1600" dirty="0"/>
        </a:p>
      </dgm:t>
    </dgm:pt>
    <dgm:pt modelId="{005B70C3-BECD-47E0-BBEB-3AE57E856326}" type="parTrans" cxnId="{B072A699-3F8F-4A38-AAAF-A38603076C68}">
      <dgm:prSet/>
      <dgm:spPr/>
      <dgm:t>
        <a:bodyPr/>
        <a:lstStyle/>
        <a:p>
          <a:endParaRPr lang="en-US"/>
        </a:p>
      </dgm:t>
    </dgm:pt>
    <dgm:pt modelId="{3A70D116-E58A-4D51-844F-5E507B6CBBDB}" type="sibTrans" cxnId="{B072A699-3F8F-4A38-AAAF-A38603076C68}">
      <dgm:prSet/>
      <dgm:spPr/>
      <dgm:t>
        <a:bodyPr/>
        <a:lstStyle/>
        <a:p>
          <a:endParaRPr lang="en-US"/>
        </a:p>
      </dgm:t>
    </dgm:pt>
    <dgm:pt modelId="{5F520A32-C74E-4B2B-B8BB-0CE9F6E8F250}" type="asst">
      <dgm:prSet phldrT="[Text]" custT="1"/>
      <dgm:spPr/>
      <dgm:t>
        <a:bodyPr/>
        <a:lstStyle/>
        <a:p>
          <a:r>
            <a:rPr lang="en-US" sz="1600" dirty="0" smtClean="0"/>
            <a:t>Liquid</a:t>
          </a:r>
          <a:endParaRPr lang="en-US" sz="1600" dirty="0"/>
        </a:p>
      </dgm:t>
    </dgm:pt>
    <dgm:pt modelId="{D0AD89FE-F45C-459A-BCBF-45D8916213BA}" type="parTrans" cxnId="{BBEA2F38-A78E-45BE-87F5-DD8EACFECBF1}">
      <dgm:prSet/>
      <dgm:spPr/>
      <dgm:t>
        <a:bodyPr/>
        <a:lstStyle/>
        <a:p>
          <a:endParaRPr lang="en-US"/>
        </a:p>
      </dgm:t>
    </dgm:pt>
    <dgm:pt modelId="{0221EAF5-7FAE-46F0-A513-06251B415F87}" type="sibTrans" cxnId="{BBEA2F38-A78E-45BE-87F5-DD8EACFECBF1}">
      <dgm:prSet/>
      <dgm:spPr/>
      <dgm:t>
        <a:bodyPr/>
        <a:lstStyle/>
        <a:p>
          <a:endParaRPr lang="en-US"/>
        </a:p>
      </dgm:t>
    </dgm:pt>
    <dgm:pt modelId="{A5591142-3DF3-4492-9E2F-C6F0BE6EDD69}" type="asst">
      <dgm:prSet phldrT="[Text]" custT="1"/>
      <dgm:spPr/>
      <dgm:t>
        <a:bodyPr/>
        <a:lstStyle/>
        <a:p>
          <a:r>
            <a:rPr lang="en-US" sz="1600" dirty="0" smtClean="0"/>
            <a:t>HPLC</a:t>
          </a:r>
          <a:endParaRPr lang="en-US" sz="1600" dirty="0"/>
        </a:p>
      </dgm:t>
    </dgm:pt>
    <dgm:pt modelId="{5A3F75D2-BECC-46A0-8C0B-23684154A32B}" type="parTrans" cxnId="{F86A6B47-E73A-4ADD-8AFD-15C6DD636AA8}">
      <dgm:prSet/>
      <dgm:spPr/>
      <dgm:t>
        <a:bodyPr/>
        <a:lstStyle/>
        <a:p>
          <a:endParaRPr lang="en-US"/>
        </a:p>
      </dgm:t>
    </dgm:pt>
    <dgm:pt modelId="{D36798BE-04DE-4A6D-9AA4-1F06EE2220FA}" type="sibTrans" cxnId="{F86A6B47-E73A-4ADD-8AFD-15C6DD636AA8}">
      <dgm:prSet/>
      <dgm:spPr/>
      <dgm:t>
        <a:bodyPr/>
        <a:lstStyle/>
        <a:p>
          <a:endParaRPr lang="en-US"/>
        </a:p>
      </dgm:t>
    </dgm:pt>
    <dgm:pt modelId="{5FB138AE-3A77-4B28-93A7-6F19AD284ACF}" type="asst">
      <dgm:prSet phldrT="[Text]" custT="1"/>
      <dgm:spPr/>
      <dgm:t>
        <a:bodyPr/>
        <a:lstStyle/>
        <a:p>
          <a:r>
            <a:rPr lang="en-US" sz="1600" dirty="0" smtClean="0"/>
            <a:t>SFC (</a:t>
          </a:r>
          <a:r>
            <a:rPr lang="en-US" sz="1600" dirty="0" err="1" smtClean="0"/>
            <a:t>Supercrit</a:t>
          </a:r>
          <a:r>
            <a:rPr lang="en-US" sz="1600" dirty="0" smtClean="0"/>
            <a:t>. Fluid)</a:t>
          </a:r>
          <a:endParaRPr lang="en-US" sz="1600" dirty="0"/>
        </a:p>
      </dgm:t>
    </dgm:pt>
    <dgm:pt modelId="{E6B4E211-4B40-49E1-B987-F881B230ED75}" type="parTrans" cxnId="{D94FD914-0B21-4E84-9AE5-4E5CBAF1AD25}">
      <dgm:prSet/>
      <dgm:spPr/>
      <dgm:t>
        <a:bodyPr/>
        <a:lstStyle/>
        <a:p>
          <a:endParaRPr lang="en-US"/>
        </a:p>
      </dgm:t>
    </dgm:pt>
    <dgm:pt modelId="{D825E6EC-F4D9-48EF-AE9D-B9ED8F46468F}" type="sibTrans" cxnId="{D94FD914-0B21-4E84-9AE5-4E5CBAF1AD25}">
      <dgm:prSet/>
      <dgm:spPr/>
      <dgm:t>
        <a:bodyPr/>
        <a:lstStyle/>
        <a:p>
          <a:endParaRPr lang="en-US"/>
        </a:p>
      </dgm:t>
    </dgm:pt>
    <dgm:pt modelId="{21202564-F2F2-4BAC-932B-933986551648}" type="asst">
      <dgm:prSet phldrT="[Text]" custT="1"/>
      <dgm:spPr/>
      <dgm:t>
        <a:bodyPr/>
        <a:lstStyle/>
        <a:p>
          <a:r>
            <a:rPr lang="en-US" sz="1600" dirty="0" smtClean="0"/>
            <a:t>Mechanism of Separation</a:t>
          </a:r>
          <a:endParaRPr lang="en-US" sz="1600" dirty="0"/>
        </a:p>
      </dgm:t>
    </dgm:pt>
    <dgm:pt modelId="{B363B9D1-7EED-4750-8ACD-980B32E69550}" type="parTrans" cxnId="{A53A6280-2BCF-4FF2-98D3-BA1B9A42BB01}">
      <dgm:prSet/>
      <dgm:spPr/>
      <dgm:t>
        <a:bodyPr/>
        <a:lstStyle/>
        <a:p>
          <a:endParaRPr lang="en-US"/>
        </a:p>
      </dgm:t>
    </dgm:pt>
    <dgm:pt modelId="{C76A908C-BAD1-4B15-8E04-DA47DC6A6F33}" type="sibTrans" cxnId="{A53A6280-2BCF-4FF2-98D3-BA1B9A42BB01}">
      <dgm:prSet/>
      <dgm:spPr/>
      <dgm:t>
        <a:bodyPr/>
        <a:lstStyle/>
        <a:p>
          <a:endParaRPr lang="en-US"/>
        </a:p>
      </dgm:t>
    </dgm:pt>
    <dgm:pt modelId="{F28A8D68-E466-4E67-9E97-8D28C990CC9A}" type="asst">
      <dgm:prSet phldrT="[Text]" custT="1"/>
      <dgm:spPr/>
      <dgm:t>
        <a:bodyPr/>
        <a:lstStyle/>
        <a:p>
          <a:r>
            <a:rPr lang="en-US" sz="1600" dirty="0" smtClean="0"/>
            <a:t>Affinity</a:t>
          </a:r>
          <a:endParaRPr lang="en-US" sz="1600" dirty="0"/>
        </a:p>
      </dgm:t>
    </dgm:pt>
    <dgm:pt modelId="{43A9D879-F85A-449A-BC58-127C8E13B311}" type="parTrans" cxnId="{E23588FC-8EC0-4B43-9E91-145211DA7734}">
      <dgm:prSet/>
      <dgm:spPr/>
      <dgm:t>
        <a:bodyPr/>
        <a:lstStyle/>
        <a:p>
          <a:endParaRPr lang="en-US"/>
        </a:p>
      </dgm:t>
    </dgm:pt>
    <dgm:pt modelId="{FAB4735E-D265-401B-8B96-14269A1213AC}" type="sibTrans" cxnId="{E23588FC-8EC0-4B43-9E91-145211DA7734}">
      <dgm:prSet/>
      <dgm:spPr/>
      <dgm:t>
        <a:bodyPr/>
        <a:lstStyle/>
        <a:p>
          <a:endParaRPr lang="en-US"/>
        </a:p>
      </dgm:t>
    </dgm:pt>
    <dgm:pt modelId="{51434426-B38A-4AF2-86F2-5B706B1C39F9}" type="asst">
      <dgm:prSet phldrT="[Text]" custT="1"/>
      <dgm:spPr/>
      <dgm:t>
        <a:bodyPr/>
        <a:lstStyle/>
        <a:p>
          <a:r>
            <a:rPr lang="en-US" sz="1600" dirty="0" smtClean="0"/>
            <a:t>Ion Exchange</a:t>
          </a:r>
          <a:endParaRPr lang="en-US" sz="1600" dirty="0"/>
        </a:p>
      </dgm:t>
    </dgm:pt>
    <dgm:pt modelId="{C987D1EE-25C2-4328-8657-EA7D87EDAEE2}" type="parTrans" cxnId="{279E6E58-857C-43BD-9DCC-C1302F4DE3DB}">
      <dgm:prSet/>
      <dgm:spPr/>
      <dgm:t>
        <a:bodyPr/>
        <a:lstStyle/>
        <a:p>
          <a:endParaRPr lang="en-US"/>
        </a:p>
      </dgm:t>
    </dgm:pt>
    <dgm:pt modelId="{A42465FD-4221-442C-85B1-0CBC72A15094}" type="sibTrans" cxnId="{279E6E58-857C-43BD-9DCC-C1302F4DE3DB}">
      <dgm:prSet/>
      <dgm:spPr/>
      <dgm:t>
        <a:bodyPr/>
        <a:lstStyle/>
        <a:p>
          <a:endParaRPr lang="en-US"/>
        </a:p>
      </dgm:t>
    </dgm:pt>
    <dgm:pt modelId="{2A3729FD-B8AE-496B-9DBD-1C6FC50CFB52}" type="asst">
      <dgm:prSet phldrT="[Text]" custT="1"/>
      <dgm:spPr/>
      <dgm:t>
        <a:bodyPr/>
        <a:lstStyle/>
        <a:p>
          <a:r>
            <a:rPr lang="en-US" sz="1600" dirty="0" smtClean="0"/>
            <a:t>Size Exclusion</a:t>
          </a:r>
          <a:endParaRPr lang="en-US" sz="1600" dirty="0"/>
        </a:p>
      </dgm:t>
    </dgm:pt>
    <dgm:pt modelId="{931F450B-0978-4841-ADAB-E16F31D3DB05}" type="parTrans" cxnId="{EC668E71-31DD-4BCB-964F-8096D143BAA6}">
      <dgm:prSet/>
      <dgm:spPr/>
      <dgm:t>
        <a:bodyPr/>
        <a:lstStyle/>
        <a:p>
          <a:endParaRPr lang="en-US"/>
        </a:p>
      </dgm:t>
    </dgm:pt>
    <dgm:pt modelId="{FFFCC1BF-CF9F-47D1-ADA0-1A51C458BBFF}" type="sibTrans" cxnId="{EC668E71-31DD-4BCB-964F-8096D143BAA6}">
      <dgm:prSet/>
      <dgm:spPr/>
      <dgm:t>
        <a:bodyPr/>
        <a:lstStyle/>
        <a:p>
          <a:endParaRPr lang="en-US"/>
        </a:p>
      </dgm:t>
    </dgm:pt>
    <dgm:pt modelId="{D26F1750-86DE-45E8-8F68-908FA879F5BA}" type="asst">
      <dgm:prSet phldrT="[Text]" custT="1"/>
      <dgm:spPr/>
      <dgm:t>
        <a:bodyPr/>
        <a:lstStyle/>
        <a:p>
          <a:r>
            <a:rPr lang="en-US" sz="1600" dirty="0" smtClean="0"/>
            <a:t>Hydrophobicity</a:t>
          </a:r>
          <a:endParaRPr lang="en-US" sz="1600" dirty="0"/>
        </a:p>
      </dgm:t>
    </dgm:pt>
    <dgm:pt modelId="{05CB7413-D7F2-4CBA-800D-FE6882A46DCB}" type="parTrans" cxnId="{BE9D4205-1C9E-431B-891D-E92C7C7FB71C}">
      <dgm:prSet/>
      <dgm:spPr/>
      <dgm:t>
        <a:bodyPr/>
        <a:lstStyle/>
        <a:p>
          <a:endParaRPr lang="en-US"/>
        </a:p>
      </dgm:t>
    </dgm:pt>
    <dgm:pt modelId="{19E1E49D-7D4E-4077-8D93-F7207E951177}" type="sibTrans" cxnId="{BE9D4205-1C9E-431B-891D-E92C7C7FB71C}">
      <dgm:prSet/>
      <dgm:spPr/>
      <dgm:t>
        <a:bodyPr/>
        <a:lstStyle/>
        <a:p>
          <a:endParaRPr lang="en-US"/>
        </a:p>
      </dgm:t>
    </dgm:pt>
    <dgm:pt modelId="{39265010-C215-4B26-B8E2-5767F28AEB78}">
      <dgm:prSet phldrT="[Text]" custT="1"/>
      <dgm:spPr/>
      <dgm:t>
        <a:bodyPr/>
        <a:lstStyle/>
        <a:p>
          <a:r>
            <a:rPr lang="en-US" sz="1600" dirty="0" smtClean="0"/>
            <a:t>Chromatography</a:t>
          </a:r>
          <a:endParaRPr lang="en-US" sz="1600" dirty="0"/>
        </a:p>
      </dgm:t>
    </dgm:pt>
    <dgm:pt modelId="{46ACCF89-556F-4611-8FF0-64F4338B091B}" type="sibTrans" cxnId="{999C33F3-C5DC-42DF-AF06-245FC21DC249}">
      <dgm:prSet/>
      <dgm:spPr/>
      <dgm:t>
        <a:bodyPr/>
        <a:lstStyle/>
        <a:p>
          <a:endParaRPr lang="en-US"/>
        </a:p>
      </dgm:t>
    </dgm:pt>
    <dgm:pt modelId="{E41EF90C-3DC3-4A63-B086-4D08988E9399}" type="parTrans" cxnId="{999C33F3-C5DC-42DF-AF06-245FC21DC249}">
      <dgm:prSet/>
      <dgm:spPr/>
      <dgm:t>
        <a:bodyPr/>
        <a:lstStyle/>
        <a:p>
          <a:endParaRPr lang="en-US"/>
        </a:p>
      </dgm:t>
    </dgm:pt>
    <dgm:pt modelId="{D8EB5275-A7C8-4B2C-8811-0169DCC7FF90}" type="pres">
      <dgm:prSet presAssocID="{B076830C-CEA9-4571-A31F-258CC450150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C9C7920-7D56-469D-9474-7A41D4279814}" type="pres">
      <dgm:prSet presAssocID="{39265010-C215-4B26-B8E2-5767F28AEB78}" presName="hierRoot1" presStyleCnt="0">
        <dgm:presLayoutVars>
          <dgm:hierBranch val="init"/>
        </dgm:presLayoutVars>
      </dgm:prSet>
      <dgm:spPr/>
    </dgm:pt>
    <dgm:pt modelId="{7405D0AA-94ED-4342-9513-343645F870BF}" type="pres">
      <dgm:prSet presAssocID="{39265010-C215-4B26-B8E2-5767F28AEB78}" presName="rootComposite1" presStyleCnt="0"/>
      <dgm:spPr/>
    </dgm:pt>
    <dgm:pt modelId="{9BF95ED5-E7B6-49DC-AB96-43B88B553E9B}" type="pres">
      <dgm:prSet presAssocID="{39265010-C215-4B26-B8E2-5767F28AEB78}" presName="rootText1" presStyleLbl="alignAcc1" presStyleIdx="0" presStyleCnt="0" custScaleX="136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9A4C55-1828-419F-A8D8-E8152D4E7602}" type="pres">
      <dgm:prSet presAssocID="{39265010-C215-4B26-B8E2-5767F28AEB78}" presName="topArc1" presStyleLbl="parChTrans1D1" presStyleIdx="0" presStyleCnt="32"/>
      <dgm:spPr/>
    </dgm:pt>
    <dgm:pt modelId="{440865A4-8991-4CD2-94F7-753A2F78A3D5}" type="pres">
      <dgm:prSet presAssocID="{39265010-C215-4B26-B8E2-5767F28AEB78}" presName="bottomArc1" presStyleLbl="parChTrans1D1" presStyleIdx="1" presStyleCnt="32"/>
      <dgm:spPr/>
    </dgm:pt>
    <dgm:pt modelId="{7C40C7D1-F3FF-4E69-9FB7-DFA024F1F40F}" type="pres">
      <dgm:prSet presAssocID="{39265010-C215-4B26-B8E2-5767F28AEB78}" presName="topConnNode1" presStyleLbl="node1" presStyleIdx="0" presStyleCnt="0"/>
      <dgm:spPr/>
      <dgm:t>
        <a:bodyPr/>
        <a:lstStyle/>
        <a:p>
          <a:endParaRPr lang="en-US"/>
        </a:p>
      </dgm:t>
    </dgm:pt>
    <dgm:pt modelId="{36AC7AFD-4E01-41E1-9D7E-FF5665C94C0B}" type="pres">
      <dgm:prSet presAssocID="{39265010-C215-4B26-B8E2-5767F28AEB78}" presName="hierChild2" presStyleCnt="0"/>
      <dgm:spPr/>
    </dgm:pt>
    <dgm:pt modelId="{6B5319C8-BC0C-4DBC-B0CE-9AEF6C5E1901}" type="pres">
      <dgm:prSet presAssocID="{39265010-C215-4B26-B8E2-5767F28AEB78}" presName="hierChild3" presStyleCnt="0"/>
      <dgm:spPr/>
    </dgm:pt>
    <dgm:pt modelId="{39B51281-4043-4300-8CA5-16551D9A1E19}" type="pres">
      <dgm:prSet presAssocID="{11BA8B56-F037-4720-9EBD-2868301833A8}" presName="Name101" presStyleLbl="parChTrans1D2" presStyleIdx="0" presStyleCnt="3"/>
      <dgm:spPr/>
      <dgm:t>
        <a:bodyPr/>
        <a:lstStyle/>
        <a:p>
          <a:endParaRPr lang="en-US"/>
        </a:p>
      </dgm:t>
    </dgm:pt>
    <dgm:pt modelId="{7AD6F8A3-43EF-4143-B08B-D2D8CBA26E16}" type="pres">
      <dgm:prSet presAssocID="{7BAEFC0E-01B3-4553-86B4-D38724B08563}" presName="hierRoot3" presStyleCnt="0">
        <dgm:presLayoutVars>
          <dgm:hierBranch val="init"/>
        </dgm:presLayoutVars>
      </dgm:prSet>
      <dgm:spPr/>
    </dgm:pt>
    <dgm:pt modelId="{9861A54B-3C93-4DCA-A8F9-54E6C0000894}" type="pres">
      <dgm:prSet presAssocID="{7BAEFC0E-01B3-4553-86B4-D38724B08563}" presName="rootComposite3" presStyleCnt="0"/>
      <dgm:spPr/>
    </dgm:pt>
    <dgm:pt modelId="{9483B3C0-96C6-4FBB-9856-A3AF910750A7}" type="pres">
      <dgm:prSet presAssocID="{7BAEFC0E-01B3-4553-86B4-D38724B08563}" presName="rootText3" presStyleLbl="alignAcc1" presStyleIdx="0" presStyleCnt="0" custScaleX="136136" custLinFactNeighborX="-94401" custLinFactNeighborY="49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464C63-1358-48B3-9E49-6F2AF2CAD1A2}" type="pres">
      <dgm:prSet presAssocID="{7BAEFC0E-01B3-4553-86B4-D38724B08563}" presName="topArc3" presStyleLbl="parChTrans1D1" presStyleIdx="2" presStyleCnt="32"/>
      <dgm:spPr/>
    </dgm:pt>
    <dgm:pt modelId="{804FEC2B-5749-474C-9FF9-02F615730C61}" type="pres">
      <dgm:prSet presAssocID="{7BAEFC0E-01B3-4553-86B4-D38724B08563}" presName="bottomArc3" presStyleLbl="parChTrans1D1" presStyleIdx="3" presStyleCnt="32"/>
      <dgm:spPr/>
    </dgm:pt>
    <dgm:pt modelId="{23A305F4-BF67-4B8D-842D-DF8AE6CCD452}" type="pres">
      <dgm:prSet presAssocID="{7BAEFC0E-01B3-4553-86B4-D38724B08563}" presName="topConnNode3" presStyleLbl="asst1" presStyleIdx="0" presStyleCnt="0"/>
      <dgm:spPr/>
      <dgm:t>
        <a:bodyPr/>
        <a:lstStyle/>
        <a:p>
          <a:endParaRPr lang="en-US"/>
        </a:p>
      </dgm:t>
    </dgm:pt>
    <dgm:pt modelId="{3F710DD6-6089-426C-9428-AB76917E8472}" type="pres">
      <dgm:prSet presAssocID="{7BAEFC0E-01B3-4553-86B4-D38724B08563}" presName="hierChild6" presStyleCnt="0"/>
      <dgm:spPr/>
    </dgm:pt>
    <dgm:pt modelId="{B2AD7F37-B06E-4F80-B0A9-A0F1F31FBB68}" type="pres">
      <dgm:prSet presAssocID="{7BAEFC0E-01B3-4553-86B4-D38724B08563}" presName="hierChild7" presStyleCnt="0"/>
      <dgm:spPr/>
    </dgm:pt>
    <dgm:pt modelId="{401DB0B0-E6E8-49BA-A111-C6189AEEEF8F}" type="pres">
      <dgm:prSet presAssocID="{68FCC27B-4BD9-49E3-A8AB-399BF0982190}" presName="Name101" presStyleLbl="parChTrans1D3" presStyleIdx="0" presStyleCnt="8"/>
      <dgm:spPr/>
      <dgm:t>
        <a:bodyPr/>
        <a:lstStyle/>
        <a:p>
          <a:endParaRPr lang="en-US"/>
        </a:p>
      </dgm:t>
    </dgm:pt>
    <dgm:pt modelId="{C93C3CDC-A7ED-46C4-83FC-B662D60A09CC}" type="pres">
      <dgm:prSet presAssocID="{EECABAC8-E7B9-49CB-AD98-2275BBB71D4C}" presName="hierRoot3" presStyleCnt="0">
        <dgm:presLayoutVars>
          <dgm:hierBranch val="init"/>
        </dgm:presLayoutVars>
      </dgm:prSet>
      <dgm:spPr/>
    </dgm:pt>
    <dgm:pt modelId="{686C2FEB-9396-420A-AEC7-ED88C705864F}" type="pres">
      <dgm:prSet presAssocID="{EECABAC8-E7B9-49CB-AD98-2275BBB71D4C}" presName="rootComposite3" presStyleCnt="0"/>
      <dgm:spPr/>
    </dgm:pt>
    <dgm:pt modelId="{02DA34A3-2B09-4FBE-B8BC-CE0AE673AA46}" type="pres">
      <dgm:prSet presAssocID="{EECABAC8-E7B9-49CB-AD98-2275BBB71D4C}" presName="rootText3" presStyleLbl="alignAcc1" presStyleIdx="0" presStyleCnt="0" custScaleX="136136" custLinFactNeighborX="-39862" custLinFactNeighborY="601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BD48BC-F9AD-4B82-960B-ED0CD87022E5}" type="pres">
      <dgm:prSet presAssocID="{EECABAC8-E7B9-49CB-AD98-2275BBB71D4C}" presName="topArc3" presStyleLbl="parChTrans1D1" presStyleIdx="4" presStyleCnt="32"/>
      <dgm:spPr/>
    </dgm:pt>
    <dgm:pt modelId="{EB5B11FD-2EBE-4F23-9301-DD7B2AF668E6}" type="pres">
      <dgm:prSet presAssocID="{EECABAC8-E7B9-49CB-AD98-2275BBB71D4C}" presName="bottomArc3" presStyleLbl="parChTrans1D1" presStyleIdx="5" presStyleCnt="32"/>
      <dgm:spPr/>
    </dgm:pt>
    <dgm:pt modelId="{726E79F4-741A-411B-B3C0-DE4D3EA8726D}" type="pres">
      <dgm:prSet presAssocID="{EECABAC8-E7B9-49CB-AD98-2275BBB71D4C}" presName="topConnNode3" presStyleLbl="asst1" presStyleIdx="0" presStyleCnt="0"/>
      <dgm:spPr/>
      <dgm:t>
        <a:bodyPr/>
        <a:lstStyle/>
        <a:p>
          <a:endParaRPr lang="en-US"/>
        </a:p>
      </dgm:t>
    </dgm:pt>
    <dgm:pt modelId="{46AC9887-5DE1-4A6B-8A6C-2382A4C84055}" type="pres">
      <dgm:prSet presAssocID="{EECABAC8-E7B9-49CB-AD98-2275BBB71D4C}" presName="hierChild6" presStyleCnt="0"/>
      <dgm:spPr/>
    </dgm:pt>
    <dgm:pt modelId="{5361EF2F-36B3-47F4-B041-09757EF50047}" type="pres">
      <dgm:prSet presAssocID="{EECABAC8-E7B9-49CB-AD98-2275BBB71D4C}" presName="hierChild7" presStyleCnt="0"/>
      <dgm:spPr/>
    </dgm:pt>
    <dgm:pt modelId="{B7382B51-06D9-4BC4-8416-CF2D5B79C610}" type="pres">
      <dgm:prSet presAssocID="{6BF4125E-0EEE-40EA-976E-CAA24582AEBD}" presName="Name101" presStyleLbl="parChTrans1D3" presStyleIdx="1" presStyleCnt="8"/>
      <dgm:spPr/>
      <dgm:t>
        <a:bodyPr/>
        <a:lstStyle/>
        <a:p>
          <a:endParaRPr lang="en-US"/>
        </a:p>
      </dgm:t>
    </dgm:pt>
    <dgm:pt modelId="{493B0824-0EBC-4007-9FCB-E2C0CECEEF0C}" type="pres">
      <dgm:prSet presAssocID="{C20A5D7F-2F96-4773-B515-6718B983C3D0}" presName="hierRoot3" presStyleCnt="0">
        <dgm:presLayoutVars>
          <dgm:hierBranch val="init"/>
        </dgm:presLayoutVars>
      </dgm:prSet>
      <dgm:spPr/>
    </dgm:pt>
    <dgm:pt modelId="{5E63C6EE-7E14-47A3-8B95-66D5E8ED8C69}" type="pres">
      <dgm:prSet presAssocID="{C20A5D7F-2F96-4773-B515-6718B983C3D0}" presName="rootComposite3" presStyleCnt="0"/>
      <dgm:spPr/>
    </dgm:pt>
    <dgm:pt modelId="{603BC55F-7D95-4A26-B70D-51A88F81EB0B}" type="pres">
      <dgm:prSet presAssocID="{C20A5D7F-2F96-4773-B515-6718B983C3D0}" presName="rootText3" presStyleLbl="alignAcc1" presStyleIdx="0" presStyleCnt="0" custScaleX="136136" custLinFactX="-95794" custLinFactNeighborX="-100000" custLinFactNeighborY="560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1D714D-A7E8-46B1-A825-4F92C5D3CC46}" type="pres">
      <dgm:prSet presAssocID="{C20A5D7F-2F96-4773-B515-6718B983C3D0}" presName="topArc3" presStyleLbl="parChTrans1D1" presStyleIdx="6" presStyleCnt="32"/>
      <dgm:spPr/>
    </dgm:pt>
    <dgm:pt modelId="{F495B585-CF96-46F6-819D-502853494290}" type="pres">
      <dgm:prSet presAssocID="{C20A5D7F-2F96-4773-B515-6718B983C3D0}" presName="bottomArc3" presStyleLbl="parChTrans1D1" presStyleIdx="7" presStyleCnt="32"/>
      <dgm:spPr/>
    </dgm:pt>
    <dgm:pt modelId="{7D13B6D4-7F78-492F-97FF-77FF5E7505DA}" type="pres">
      <dgm:prSet presAssocID="{C20A5D7F-2F96-4773-B515-6718B983C3D0}" presName="topConnNode3" presStyleLbl="asst1" presStyleIdx="0" presStyleCnt="0"/>
      <dgm:spPr/>
      <dgm:t>
        <a:bodyPr/>
        <a:lstStyle/>
        <a:p>
          <a:endParaRPr lang="en-US"/>
        </a:p>
      </dgm:t>
    </dgm:pt>
    <dgm:pt modelId="{C402C981-4E1B-4045-ABA1-6F93258947C2}" type="pres">
      <dgm:prSet presAssocID="{C20A5D7F-2F96-4773-B515-6718B983C3D0}" presName="hierChild6" presStyleCnt="0"/>
      <dgm:spPr/>
    </dgm:pt>
    <dgm:pt modelId="{CF9E3B43-6E74-48A6-A361-7BF5323D08CC}" type="pres">
      <dgm:prSet presAssocID="{C20A5D7F-2F96-4773-B515-6718B983C3D0}" presName="hierChild7" presStyleCnt="0"/>
      <dgm:spPr/>
    </dgm:pt>
    <dgm:pt modelId="{3B4CA2EF-CB81-4728-BBCE-DBB2905A37E4}" type="pres">
      <dgm:prSet presAssocID="{EA2BDE44-F2F7-456A-BC6C-3832210091BF}" presName="Name101" presStyleLbl="parChTrans1D4" presStyleIdx="0" presStyleCnt="4"/>
      <dgm:spPr/>
      <dgm:t>
        <a:bodyPr/>
        <a:lstStyle/>
        <a:p>
          <a:endParaRPr lang="en-US"/>
        </a:p>
      </dgm:t>
    </dgm:pt>
    <dgm:pt modelId="{41630CFD-EEDC-40CA-AE14-1D1B88397A30}" type="pres">
      <dgm:prSet presAssocID="{B3F2B4F4-20F6-4245-8980-C08F47ABED62}" presName="hierRoot3" presStyleCnt="0">
        <dgm:presLayoutVars>
          <dgm:hierBranch val="init"/>
        </dgm:presLayoutVars>
      </dgm:prSet>
      <dgm:spPr/>
    </dgm:pt>
    <dgm:pt modelId="{9EF7A3EE-E42A-4865-89D6-B669A30D2E61}" type="pres">
      <dgm:prSet presAssocID="{B3F2B4F4-20F6-4245-8980-C08F47ABED62}" presName="rootComposite3" presStyleCnt="0"/>
      <dgm:spPr/>
    </dgm:pt>
    <dgm:pt modelId="{6644A6A3-0A19-4298-B845-A5958F607566}" type="pres">
      <dgm:prSet presAssocID="{B3F2B4F4-20F6-4245-8980-C08F47ABED62}" presName="rootText3" presStyleLbl="alignAcc1" presStyleIdx="0" presStyleCnt="0" custScaleX="136136" custLinFactX="-78806" custLinFactY="60562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C01C47-1A77-4F35-A2EC-932D95EBB0EE}" type="pres">
      <dgm:prSet presAssocID="{B3F2B4F4-20F6-4245-8980-C08F47ABED62}" presName="topArc3" presStyleLbl="parChTrans1D1" presStyleIdx="8" presStyleCnt="32"/>
      <dgm:spPr/>
    </dgm:pt>
    <dgm:pt modelId="{8400692C-07E9-4434-894B-7260D54CFD20}" type="pres">
      <dgm:prSet presAssocID="{B3F2B4F4-20F6-4245-8980-C08F47ABED62}" presName="bottomArc3" presStyleLbl="parChTrans1D1" presStyleIdx="9" presStyleCnt="32"/>
      <dgm:spPr/>
    </dgm:pt>
    <dgm:pt modelId="{C9915EC1-2D07-44C5-85C9-77A83253E51E}" type="pres">
      <dgm:prSet presAssocID="{B3F2B4F4-20F6-4245-8980-C08F47ABED62}" presName="topConnNode3" presStyleLbl="asst1" presStyleIdx="0" presStyleCnt="0"/>
      <dgm:spPr/>
      <dgm:t>
        <a:bodyPr/>
        <a:lstStyle/>
        <a:p>
          <a:endParaRPr lang="en-US"/>
        </a:p>
      </dgm:t>
    </dgm:pt>
    <dgm:pt modelId="{8C19ADD5-4A44-4049-8BD6-D871FA7FF413}" type="pres">
      <dgm:prSet presAssocID="{B3F2B4F4-20F6-4245-8980-C08F47ABED62}" presName="hierChild6" presStyleCnt="0"/>
      <dgm:spPr/>
    </dgm:pt>
    <dgm:pt modelId="{6B057034-6E8B-4772-BDA0-86367DDDF63D}" type="pres">
      <dgm:prSet presAssocID="{B3F2B4F4-20F6-4245-8980-C08F47ABED62}" presName="hierChild7" presStyleCnt="0"/>
      <dgm:spPr/>
    </dgm:pt>
    <dgm:pt modelId="{D4A7A26C-F0A6-4715-AB0F-79904721B3FC}" type="pres">
      <dgm:prSet presAssocID="{A138F6DF-C58E-42FA-B946-E4EE84DA6256}" presName="Name101" presStyleLbl="parChTrans1D4" presStyleIdx="1" presStyleCnt="4"/>
      <dgm:spPr/>
      <dgm:t>
        <a:bodyPr/>
        <a:lstStyle/>
        <a:p>
          <a:endParaRPr lang="en-US"/>
        </a:p>
      </dgm:t>
    </dgm:pt>
    <dgm:pt modelId="{923628CA-6B68-4E42-9D30-C9CD90C7ED54}" type="pres">
      <dgm:prSet presAssocID="{B1083A49-E3C1-40FF-83CE-7C6998714D19}" presName="hierRoot3" presStyleCnt="0">
        <dgm:presLayoutVars>
          <dgm:hierBranch val="init"/>
        </dgm:presLayoutVars>
      </dgm:prSet>
      <dgm:spPr/>
    </dgm:pt>
    <dgm:pt modelId="{1DF7622F-6523-40A6-9283-C13CE80BAEC4}" type="pres">
      <dgm:prSet presAssocID="{B1083A49-E3C1-40FF-83CE-7C6998714D19}" presName="rootComposite3" presStyleCnt="0"/>
      <dgm:spPr/>
    </dgm:pt>
    <dgm:pt modelId="{1AEC773A-F1AC-4F1A-8BE3-F45259997F50}" type="pres">
      <dgm:prSet presAssocID="{B1083A49-E3C1-40FF-83CE-7C6998714D19}" presName="rootText3" presStyleLbl="alignAcc1" presStyleIdx="0" presStyleCnt="0" custScaleX="136136" custLinFactX="-100000" custLinFactY="60171" custLinFactNeighborX="-142624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8EFE18-6DAC-48DD-A2EE-B86517E25675}" type="pres">
      <dgm:prSet presAssocID="{B1083A49-E3C1-40FF-83CE-7C6998714D19}" presName="topArc3" presStyleLbl="parChTrans1D1" presStyleIdx="10" presStyleCnt="32"/>
      <dgm:spPr/>
    </dgm:pt>
    <dgm:pt modelId="{B48A91A7-0488-4007-8A02-06623E1E0D01}" type="pres">
      <dgm:prSet presAssocID="{B1083A49-E3C1-40FF-83CE-7C6998714D19}" presName="bottomArc3" presStyleLbl="parChTrans1D1" presStyleIdx="11" presStyleCnt="32"/>
      <dgm:spPr/>
    </dgm:pt>
    <dgm:pt modelId="{625FF62C-71D0-43ED-90FF-A7EB8821DEDF}" type="pres">
      <dgm:prSet presAssocID="{B1083A49-E3C1-40FF-83CE-7C6998714D19}" presName="topConnNode3" presStyleLbl="asst1" presStyleIdx="0" presStyleCnt="0"/>
      <dgm:spPr/>
      <dgm:t>
        <a:bodyPr/>
        <a:lstStyle/>
        <a:p>
          <a:endParaRPr lang="en-US"/>
        </a:p>
      </dgm:t>
    </dgm:pt>
    <dgm:pt modelId="{D15C1895-3CFC-4476-B295-3AC1C85D5E11}" type="pres">
      <dgm:prSet presAssocID="{B1083A49-E3C1-40FF-83CE-7C6998714D19}" presName="hierChild6" presStyleCnt="0"/>
      <dgm:spPr/>
    </dgm:pt>
    <dgm:pt modelId="{C06BE239-58B9-45D8-86D0-0A448EBF14BB}" type="pres">
      <dgm:prSet presAssocID="{B1083A49-E3C1-40FF-83CE-7C6998714D19}" presName="hierChild7" presStyleCnt="0"/>
      <dgm:spPr/>
    </dgm:pt>
    <dgm:pt modelId="{DCCFB6A1-0BDE-432B-961E-960F596E56CC}" type="pres">
      <dgm:prSet presAssocID="{1E361E6C-E3BD-49BB-95D0-7B9B3F29FE54}" presName="Name101" presStyleLbl="parChTrans1D2" presStyleIdx="1" presStyleCnt="3"/>
      <dgm:spPr/>
      <dgm:t>
        <a:bodyPr/>
        <a:lstStyle/>
        <a:p>
          <a:endParaRPr lang="en-US"/>
        </a:p>
      </dgm:t>
    </dgm:pt>
    <dgm:pt modelId="{75E293E3-703E-40CB-8003-8B8464E80D67}" type="pres">
      <dgm:prSet presAssocID="{0D27D5FB-797D-47F7-ADB2-AAC2DAEA6025}" presName="hierRoot3" presStyleCnt="0">
        <dgm:presLayoutVars>
          <dgm:hierBranch val="init"/>
        </dgm:presLayoutVars>
      </dgm:prSet>
      <dgm:spPr/>
    </dgm:pt>
    <dgm:pt modelId="{29A39F35-60E8-4DFB-8D2C-57FE84A3C955}" type="pres">
      <dgm:prSet presAssocID="{0D27D5FB-797D-47F7-ADB2-AAC2DAEA6025}" presName="rootComposite3" presStyleCnt="0"/>
      <dgm:spPr/>
    </dgm:pt>
    <dgm:pt modelId="{841CA903-31A7-46D6-BF9A-874FEF66A9FF}" type="pres">
      <dgm:prSet presAssocID="{0D27D5FB-797D-47F7-ADB2-AAC2DAEA6025}" presName="rootText3" presStyleLbl="alignAcc1" presStyleIdx="0" presStyleCnt="0" custScaleX="258906" custLinFactX="100000" custLinFactNeighborX="118625" custLinFactNeighborY="32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658B87-433E-4275-AE7D-E326F6B9E191}" type="pres">
      <dgm:prSet presAssocID="{0D27D5FB-797D-47F7-ADB2-AAC2DAEA6025}" presName="topArc3" presStyleLbl="parChTrans1D1" presStyleIdx="12" presStyleCnt="32"/>
      <dgm:spPr/>
    </dgm:pt>
    <dgm:pt modelId="{1730213A-A138-4FB6-BF3C-0177BFE3983C}" type="pres">
      <dgm:prSet presAssocID="{0D27D5FB-797D-47F7-ADB2-AAC2DAEA6025}" presName="bottomArc3" presStyleLbl="parChTrans1D1" presStyleIdx="13" presStyleCnt="32"/>
      <dgm:spPr/>
    </dgm:pt>
    <dgm:pt modelId="{A29E5CFB-AA51-4E49-AEE9-B5ED29A14547}" type="pres">
      <dgm:prSet presAssocID="{0D27D5FB-797D-47F7-ADB2-AAC2DAEA6025}" presName="topConnNode3" presStyleLbl="asst1" presStyleIdx="0" presStyleCnt="0"/>
      <dgm:spPr/>
      <dgm:t>
        <a:bodyPr/>
        <a:lstStyle/>
        <a:p>
          <a:endParaRPr lang="en-US"/>
        </a:p>
      </dgm:t>
    </dgm:pt>
    <dgm:pt modelId="{FD707AD5-D580-42D7-B9B8-9F70073392F9}" type="pres">
      <dgm:prSet presAssocID="{0D27D5FB-797D-47F7-ADB2-AAC2DAEA6025}" presName="hierChild6" presStyleCnt="0"/>
      <dgm:spPr/>
    </dgm:pt>
    <dgm:pt modelId="{503E3849-D36E-4DAA-9B51-08EEEA9D1296}" type="pres">
      <dgm:prSet presAssocID="{0D27D5FB-797D-47F7-ADB2-AAC2DAEA6025}" presName="hierChild7" presStyleCnt="0"/>
      <dgm:spPr/>
    </dgm:pt>
    <dgm:pt modelId="{673099BF-2740-4F35-8388-01E5F0B34AC6}" type="pres">
      <dgm:prSet presAssocID="{005B70C3-BECD-47E0-BBEB-3AE57E856326}" presName="Name101" presStyleLbl="parChTrans1D3" presStyleIdx="2" presStyleCnt="8"/>
      <dgm:spPr/>
      <dgm:t>
        <a:bodyPr/>
        <a:lstStyle/>
        <a:p>
          <a:endParaRPr lang="en-US"/>
        </a:p>
      </dgm:t>
    </dgm:pt>
    <dgm:pt modelId="{88B8BFEA-91D8-4A08-8BC7-3E395287383F}" type="pres">
      <dgm:prSet presAssocID="{C7CEE270-D74C-48D3-BFA8-73C109FFD93B}" presName="hierRoot3" presStyleCnt="0">
        <dgm:presLayoutVars>
          <dgm:hierBranch val="init"/>
        </dgm:presLayoutVars>
      </dgm:prSet>
      <dgm:spPr/>
    </dgm:pt>
    <dgm:pt modelId="{E145953C-5CCF-4487-AE9F-009EC3BD1213}" type="pres">
      <dgm:prSet presAssocID="{C7CEE270-D74C-48D3-BFA8-73C109FFD93B}" presName="rootComposite3" presStyleCnt="0"/>
      <dgm:spPr/>
    </dgm:pt>
    <dgm:pt modelId="{9883451F-A248-42D2-8985-08D34C8561B2}" type="pres">
      <dgm:prSet presAssocID="{C7CEE270-D74C-48D3-BFA8-73C109FFD93B}" presName="rootText3" presStyleLbl="alignAcc1" presStyleIdx="0" presStyleCnt="0" custScaleX="136136" custLinFactX="182907" custLinFactNeighborX="200000" custLinFactNeighborY="296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29A733-13E4-4091-9CB7-968FA7EE6FD1}" type="pres">
      <dgm:prSet presAssocID="{C7CEE270-D74C-48D3-BFA8-73C109FFD93B}" presName="topArc3" presStyleLbl="parChTrans1D1" presStyleIdx="14" presStyleCnt="32"/>
      <dgm:spPr/>
    </dgm:pt>
    <dgm:pt modelId="{B76AC169-7EF8-4822-9AEA-893D8E9C6EAA}" type="pres">
      <dgm:prSet presAssocID="{C7CEE270-D74C-48D3-BFA8-73C109FFD93B}" presName="bottomArc3" presStyleLbl="parChTrans1D1" presStyleIdx="15" presStyleCnt="32"/>
      <dgm:spPr/>
    </dgm:pt>
    <dgm:pt modelId="{41BD8123-3C06-4A55-82CD-408D8410CB0D}" type="pres">
      <dgm:prSet presAssocID="{C7CEE270-D74C-48D3-BFA8-73C109FFD93B}" presName="topConnNode3" presStyleLbl="asst1" presStyleIdx="0" presStyleCnt="0"/>
      <dgm:spPr/>
      <dgm:t>
        <a:bodyPr/>
        <a:lstStyle/>
        <a:p>
          <a:endParaRPr lang="en-US"/>
        </a:p>
      </dgm:t>
    </dgm:pt>
    <dgm:pt modelId="{670C52CF-80B6-4AD7-9527-718BF117F7D8}" type="pres">
      <dgm:prSet presAssocID="{C7CEE270-D74C-48D3-BFA8-73C109FFD93B}" presName="hierChild6" presStyleCnt="0"/>
      <dgm:spPr/>
    </dgm:pt>
    <dgm:pt modelId="{4184DF66-7DC0-47AC-A07E-1595ACA61423}" type="pres">
      <dgm:prSet presAssocID="{C7CEE270-D74C-48D3-BFA8-73C109FFD93B}" presName="hierChild7" presStyleCnt="0"/>
      <dgm:spPr/>
    </dgm:pt>
    <dgm:pt modelId="{7D0FA0F6-66BC-49B7-B7ED-78257EF528F2}" type="pres">
      <dgm:prSet presAssocID="{D0AD89FE-F45C-459A-BCBF-45D8916213BA}" presName="Name101" presStyleLbl="parChTrans1D3" presStyleIdx="3" presStyleCnt="8"/>
      <dgm:spPr/>
      <dgm:t>
        <a:bodyPr/>
        <a:lstStyle/>
        <a:p>
          <a:endParaRPr lang="en-US"/>
        </a:p>
      </dgm:t>
    </dgm:pt>
    <dgm:pt modelId="{C25CE89B-3E81-4012-A69E-D055151C1F12}" type="pres">
      <dgm:prSet presAssocID="{5F520A32-C74E-4B2B-B8BB-0CE9F6E8F250}" presName="hierRoot3" presStyleCnt="0">
        <dgm:presLayoutVars>
          <dgm:hierBranch val="init"/>
        </dgm:presLayoutVars>
      </dgm:prSet>
      <dgm:spPr/>
    </dgm:pt>
    <dgm:pt modelId="{54E01B0E-9D8C-40F7-9193-00929F9AF11E}" type="pres">
      <dgm:prSet presAssocID="{5F520A32-C74E-4B2B-B8BB-0CE9F6E8F250}" presName="rootComposite3" presStyleCnt="0"/>
      <dgm:spPr/>
    </dgm:pt>
    <dgm:pt modelId="{9FF5DD43-095F-4C9B-AAB4-367D4C851560}" type="pres">
      <dgm:prSet presAssocID="{5F520A32-C74E-4B2B-B8BB-0CE9F6E8F250}" presName="rootText3" presStyleLbl="alignAcc1" presStyleIdx="0" presStyleCnt="0" custScaleX="136136" custLinFactNeighborX="-28518" custLinFactNeighborY="297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F8D037-36BD-4FD4-AA65-81AAE88E3EE9}" type="pres">
      <dgm:prSet presAssocID="{5F520A32-C74E-4B2B-B8BB-0CE9F6E8F250}" presName="topArc3" presStyleLbl="parChTrans1D1" presStyleIdx="16" presStyleCnt="32"/>
      <dgm:spPr/>
    </dgm:pt>
    <dgm:pt modelId="{87EF9CA4-4BDD-4BE8-937A-3C0BF0AFD395}" type="pres">
      <dgm:prSet presAssocID="{5F520A32-C74E-4B2B-B8BB-0CE9F6E8F250}" presName="bottomArc3" presStyleLbl="parChTrans1D1" presStyleIdx="17" presStyleCnt="32"/>
      <dgm:spPr/>
    </dgm:pt>
    <dgm:pt modelId="{B0C17FED-E750-4CB5-96D2-E9C695E47987}" type="pres">
      <dgm:prSet presAssocID="{5F520A32-C74E-4B2B-B8BB-0CE9F6E8F250}" presName="topConnNode3" presStyleLbl="asst1" presStyleIdx="0" presStyleCnt="0"/>
      <dgm:spPr/>
      <dgm:t>
        <a:bodyPr/>
        <a:lstStyle/>
        <a:p>
          <a:endParaRPr lang="en-US"/>
        </a:p>
      </dgm:t>
    </dgm:pt>
    <dgm:pt modelId="{78E796B5-198E-4041-9AD9-E3BCF928819A}" type="pres">
      <dgm:prSet presAssocID="{5F520A32-C74E-4B2B-B8BB-0CE9F6E8F250}" presName="hierChild6" presStyleCnt="0"/>
      <dgm:spPr/>
    </dgm:pt>
    <dgm:pt modelId="{B1513FEE-18F9-46BA-8278-44BF4DE23F0B}" type="pres">
      <dgm:prSet presAssocID="{5F520A32-C74E-4B2B-B8BB-0CE9F6E8F250}" presName="hierChild7" presStyleCnt="0"/>
      <dgm:spPr/>
    </dgm:pt>
    <dgm:pt modelId="{DFAFB688-B358-4F8B-B089-63117D3B44CF}" type="pres">
      <dgm:prSet presAssocID="{5A3F75D2-BECC-46A0-8C0B-23684154A32B}" presName="Name101" presStyleLbl="parChTrans1D4" presStyleIdx="2" presStyleCnt="4"/>
      <dgm:spPr/>
      <dgm:t>
        <a:bodyPr/>
        <a:lstStyle/>
        <a:p>
          <a:endParaRPr lang="en-US"/>
        </a:p>
      </dgm:t>
    </dgm:pt>
    <dgm:pt modelId="{2BA829A5-74A3-47F5-8055-D2A7A7ECF8EA}" type="pres">
      <dgm:prSet presAssocID="{A5591142-3DF3-4492-9E2F-C6F0BE6EDD69}" presName="hierRoot3" presStyleCnt="0">
        <dgm:presLayoutVars>
          <dgm:hierBranch val="init"/>
        </dgm:presLayoutVars>
      </dgm:prSet>
      <dgm:spPr/>
    </dgm:pt>
    <dgm:pt modelId="{1332AB5E-B430-47F7-9DF3-371DCC284322}" type="pres">
      <dgm:prSet presAssocID="{A5591142-3DF3-4492-9E2F-C6F0BE6EDD69}" presName="rootComposite3" presStyleCnt="0"/>
      <dgm:spPr/>
    </dgm:pt>
    <dgm:pt modelId="{325A091A-941F-4354-816E-D00F5343DFFC}" type="pres">
      <dgm:prSet presAssocID="{A5591142-3DF3-4492-9E2F-C6F0BE6EDD69}" presName="rootText3" presStyleLbl="alignAcc1" presStyleIdx="0" presStyleCnt="0" custScaleX="136136" custLinFactY="100000" custLinFactNeighborX="-48285" custLinFactNeighborY="1722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C2A310-593F-40A2-9EF0-18BE653DFE8A}" type="pres">
      <dgm:prSet presAssocID="{A5591142-3DF3-4492-9E2F-C6F0BE6EDD69}" presName="topArc3" presStyleLbl="parChTrans1D1" presStyleIdx="18" presStyleCnt="32"/>
      <dgm:spPr/>
    </dgm:pt>
    <dgm:pt modelId="{84312285-C9B1-4F57-B70D-B3457FFBB273}" type="pres">
      <dgm:prSet presAssocID="{A5591142-3DF3-4492-9E2F-C6F0BE6EDD69}" presName="bottomArc3" presStyleLbl="parChTrans1D1" presStyleIdx="19" presStyleCnt="32"/>
      <dgm:spPr/>
    </dgm:pt>
    <dgm:pt modelId="{34924925-A40D-4395-97AF-C86148F17319}" type="pres">
      <dgm:prSet presAssocID="{A5591142-3DF3-4492-9E2F-C6F0BE6EDD69}" presName="topConnNode3" presStyleLbl="asst1" presStyleIdx="0" presStyleCnt="0"/>
      <dgm:spPr/>
      <dgm:t>
        <a:bodyPr/>
        <a:lstStyle/>
        <a:p>
          <a:endParaRPr lang="en-US"/>
        </a:p>
      </dgm:t>
    </dgm:pt>
    <dgm:pt modelId="{23340BD2-E456-4B9A-979B-1CE54893FEC8}" type="pres">
      <dgm:prSet presAssocID="{A5591142-3DF3-4492-9E2F-C6F0BE6EDD69}" presName="hierChild6" presStyleCnt="0"/>
      <dgm:spPr/>
    </dgm:pt>
    <dgm:pt modelId="{8056D12D-A620-474C-813B-4E3ADB5C90D4}" type="pres">
      <dgm:prSet presAssocID="{A5591142-3DF3-4492-9E2F-C6F0BE6EDD69}" presName="hierChild7" presStyleCnt="0"/>
      <dgm:spPr/>
    </dgm:pt>
    <dgm:pt modelId="{7C09785B-CDBE-4197-87E4-BC5D7656EF7A}" type="pres">
      <dgm:prSet presAssocID="{E6B4E211-4B40-49E1-B987-F881B230ED75}" presName="Name101" presStyleLbl="parChTrans1D4" presStyleIdx="3" presStyleCnt="4"/>
      <dgm:spPr/>
      <dgm:t>
        <a:bodyPr/>
        <a:lstStyle/>
        <a:p>
          <a:endParaRPr lang="en-US"/>
        </a:p>
      </dgm:t>
    </dgm:pt>
    <dgm:pt modelId="{2D345B29-61E3-431F-A435-1C80209B18CC}" type="pres">
      <dgm:prSet presAssocID="{5FB138AE-3A77-4B28-93A7-6F19AD284ACF}" presName="hierRoot3" presStyleCnt="0">
        <dgm:presLayoutVars>
          <dgm:hierBranch val="init"/>
        </dgm:presLayoutVars>
      </dgm:prSet>
      <dgm:spPr/>
    </dgm:pt>
    <dgm:pt modelId="{815C579C-EEA9-46C5-874B-80AD999AE9BB}" type="pres">
      <dgm:prSet presAssocID="{5FB138AE-3A77-4B28-93A7-6F19AD284ACF}" presName="rootComposite3" presStyleCnt="0"/>
      <dgm:spPr/>
    </dgm:pt>
    <dgm:pt modelId="{7A76F5C0-7A55-450C-9E6B-3211993B357F}" type="pres">
      <dgm:prSet presAssocID="{5FB138AE-3A77-4B28-93A7-6F19AD284ACF}" presName="rootText3" presStyleLbl="alignAcc1" presStyleIdx="0" presStyleCnt="0" custScaleX="207032" custScaleY="104209" custLinFactY="100000" custLinFactNeighborX="-8777" custLinFactNeighborY="1670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B1AD7B-6FC3-4A7D-92BF-13C594796A2F}" type="pres">
      <dgm:prSet presAssocID="{5FB138AE-3A77-4B28-93A7-6F19AD284ACF}" presName="topArc3" presStyleLbl="parChTrans1D1" presStyleIdx="20" presStyleCnt="32"/>
      <dgm:spPr/>
    </dgm:pt>
    <dgm:pt modelId="{78CF5665-B725-40B2-875B-5FDD23E7B462}" type="pres">
      <dgm:prSet presAssocID="{5FB138AE-3A77-4B28-93A7-6F19AD284ACF}" presName="bottomArc3" presStyleLbl="parChTrans1D1" presStyleIdx="21" presStyleCnt="32"/>
      <dgm:spPr/>
    </dgm:pt>
    <dgm:pt modelId="{817A2F18-E530-442C-8755-22DCC9B00EF7}" type="pres">
      <dgm:prSet presAssocID="{5FB138AE-3A77-4B28-93A7-6F19AD284ACF}" presName="topConnNode3" presStyleLbl="asst1" presStyleIdx="0" presStyleCnt="0"/>
      <dgm:spPr/>
      <dgm:t>
        <a:bodyPr/>
        <a:lstStyle/>
        <a:p>
          <a:endParaRPr lang="en-US"/>
        </a:p>
      </dgm:t>
    </dgm:pt>
    <dgm:pt modelId="{99154B77-6E76-4757-8B7F-E2D89FCAA905}" type="pres">
      <dgm:prSet presAssocID="{5FB138AE-3A77-4B28-93A7-6F19AD284ACF}" presName="hierChild6" presStyleCnt="0"/>
      <dgm:spPr/>
    </dgm:pt>
    <dgm:pt modelId="{2E9281A8-78B0-44EE-9B61-2445A507624A}" type="pres">
      <dgm:prSet presAssocID="{5FB138AE-3A77-4B28-93A7-6F19AD284ACF}" presName="hierChild7" presStyleCnt="0"/>
      <dgm:spPr/>
    </dgm:pt>
    <dgm:pt modelId="{55DB9488-483F-4FC5-B603-00E396425F31}" type="pres">
      <dgm:prSet presAssocID="{B363B9D1-7EED-4750-8ACD-980B32E69550}" presName="Name101" presStyleLbl="parChTrans1D2" presStyleIdx="2" presStyleCnt="3"/>
      <dgm:spPr/>
      <dgm:t>
        <a:bodyPr/>
        <a:lstStyle/>
        <a:p>
          <a:endParaRPr lang="en-US"/>
        </a:p>
      </dgm:t>
    </dgm:pt>
    <dgm:pt modelId="{102E1849-7AB9-45EF-AD88-2F5A0C305589}" type="pres">
      <dgm:prSet presAssocID="{21202564-F2F2-4BAC-932B-933986551648}" presName="hierRoot3" presStyleCnt="0">
        <dgm:presLayoutVars>
          <dgm:hierBranch val="init"/>
        </dgm:presLayoutVars>
      </dgm:prSet>
      <dgm:spPr/>
    </dgm:pt>
    <dgm:pt modelId="{54D07B44-390E-4DC4-9A65-56EFCEDDE678}" type="pres">
      <dgm:prSet presAssocID="{21202564-F2F2-4BAC-932B-933986551648}" presName="rootComposite3" presStyleCnt="0"/>
      <dgm:spPr/>
    </dgm:pt>
    <dgm:pt modelId="{5E50F2D7-B48B-4B7A-9216-0ECEB77E1A15}" type="pres">
      <dgm:prSet presAssocID="{21202564-F2F2-4BAC-932B-933986551648}" presName="rootText3" presStyleLbl="alignAcc1" presStyleIdx="0" presStyleCnt="0" custScaleX="301142" custScaleY="149578" custLinFactX="78426" custLinFactY="-200000" custLinFactNeighborX="100000" custLinFactNeighborY="-2847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A2DB60-BD49-4E7B-97A2-42763D6E2F39}" type="pres">
      <dgm:prSet presAssocID="{21202564-F2F2-4BAC-932B-933986551648}" presName="topArc3" presStyleLbl="parChTrans1D1" presStyleIdx="22" presStyleCnt="32"/>
      <dgm:spPr/>
    </dgm:pt>
    <dgm:pt modelId="{05BB38D0-5197-4792-B2F7-B53AB20CFF10}" type="pres">
      <dgm:prSet presAssocID="{21202564-F2F2-4BAC-932B-933986551648}" presName="bottomArc3" presStyleLbl="parChTrans1D1" presStyleIdx="23" presStyleCnt="32"/>
      <dgm:spPr/>
    </dgm:pt>
    <dgm:pt modelId="{2FBC1CD6-5D30-4B19-9A2C-3AD94DE14DC7}" type="pres">
      <dgm:prSet presAssocID="{21202564-F2F2-4BAC-932B-933986551648}" presName="topConnNode3" presStyleLbl="asst1" presStyleIdx="0" presStyleCnt="0"/>
      <dgm:spPr/>
      <dgm:t>
        <a:bodyPr/>
        <a:lstStyle/>
        <a:p>
          <a:endParaRPr lang="en-US"/>
        </a:p>
      </dgm:t>
    </dgm:pt>
    <dgm:pt modelId="{E7F9FC29-3CCE-44AB-8CB6-A33771A7103D}" type="pres">
      <dgm:prSet presAssocID="{21202564-F2F2-4BAC-932B-933986551648}" presName="hierChild6" presStyleCnt="0"/>
      <dgm:spPr/>
    </dgm:pt>
    <dgm:pt modelId="{4B8F9647-2BA1-4870-9185-4F4D5CDE11D5}" type="pres">
      <dgm:prSet presAssocID="{21202564-F2F2-4BAC-932B-933986551648}" presName="hierChild7" presStyleCnt="0"/>
      <dgm:spPr/>
    </dgm:pt>
    <dgm:pt modelId="{94594957-E980-4E46-878F-98C47D28630D}" type="pres">
      <dgm:prSet presAssocID="{43A9D879-F85A-449A-BC58-127C8E13B311}" presName="Name101" presStyleLbl="parChTrans1D3" presStyleIdx="4" presStyleCnt="8"/>
      <dgm:spPr/>
      <dgm:t>
        <a:bodyPr/>
        <a:lstStyle/>
        <a:p>
          <a:endParaRPr lang="en-US"/>
        </a:p>
      </dgm:t>
    </dgm:pt>
    <dgm:pt modelId="{30A3AA68-DD0D-4E9B-8287-A1A594E74C9F}" type="pres">
      <dgm:prSet presAssocID="{F28A8D68-E466-4E67-9E97-8D28C990CC9A}" presName="hierRoot3" presStyleCnt="0">
        <dgm:presLayoutVars>
          <dgm:hierBranch val="init"/>
        </dgm:presLayoutVars>
      </dgm:prSet>
      <dgm:spPr/>
    </dgm:pt>
    <dgm:pt modelId="{F161B7B1-D2CC-412E-A4F3-E129295EF363}" type="pres">
      <dgm:prSet presAssocID="{F28A8D68-E466-4E67-9E97-8D28C990CC9A}" presName="rootComposite3" presStyleCnt="0"/>
      <dgm:spPr/>
    </dgm:pt>
    <dgm:pt modelId="{39AD8458-98BA-4BF7-B210-29B65C9E0043}" type="pres">
      <dgm:prSet presAssocID="{F28A8D68-E466-4E67-9E97-8D28C990CC9A}" presName="rootText3" presStyleLbl="alignAcc1" presStyleIdx="0" presStyleCnt="0" custScaleX="136136" custLinFactX="81011" custLinFactY="-155699" custLinFactNeighborX="100000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EB8FBD-2342-4E97-BA75-A8D49BA502B2}" type="pres">
      <dgm:prSet presAssocID="{F28A8D68-E466-4E67-9E97-8D28C990CC9A}" presName="topArc3" presStyleLbl="parChTrans1D1" presStyleIdx="24" presStyleCnt="32"/>
      <dgm:spPr/>
    </dgm:pt>
    <dgm:pt modelId="{7F0C00F6-2ED6-4A62-A070-4D680F64BE40}" type="pres">
      <dgm:prSet presAssocID="{F28A8D68-E466-4E67-9E97-8D28C990CC9A}" presName="bottomArc3" presStyleLbl="parChTrans1D1" presStyleIdx="25" presStyleCnt="32"/>
      <dgm:spPr/>
    </dgm:pt>
    <dgm:pt modelId="{65820C20-5C12-4CB4-91BB-D5EE0348C999}" type="pres">
      <dgm:prSet presAssocID="{F28A8D68-E466-4E67-9E97-8D28C990CC9A}" presName="topConnNode3" presStyleLbl="asst1" presStyleIdx="0" presStyleCnt="0"/>
      <dgm:spPr/>
      <dgm:t>
        <a:bodyPr/>
        <a:lstStyle/>
        <a:p>
          <a:endParaRPr lang="en-US"/>
        </a:p>
      </dgm:t>
    </dgm:pt>
    <dgm:pt modelId="{1137ED58-5ECE-41B2-AB75-383DB346CCE8}" type="pres">
      <dgm:prSet presAssocID="{F28A8D68-E466-4E67-9E97-8D28C990CC9A}" presName="hierChild6" presStyleCnt="0"/>
      <dgm:spPr/>
    </dgm:pt>
    <dgm:pt modelId="{84BB8667-1740-4764-AD1F-C4F7E35A634C}" type="pres">
      <dgm:prSet presAssocID="{F28A8D68-E466-4E67-9E97-8D28C990CC9A}" presName="hierChild7" presStyleCnt="0"/>
      <dgm:spPr/>
    </dgm:pt>
    <dgm:pt modelId="{8F762081-580C-4347-BAA6-B4C800053E7D}" type="pres">
      <dgm:prSet presAssocID="{C987D1EE-25C2-4328-8657-EA7D87EDAEE2}" presName="Name101" presStyleLbl="parChTrans1D3" presStyleIdx="5" presStyleCnt="8"/>
      <dgm:spPr/>
      <dgm:t>
        <a:bodyPr/>
        <a:lstStyle/>
        <a:p>
          <a:endParaRPr lang="en-US"/>
        </a:p>
      </dgm:t>
    </dgm:pt>
    <dgm:pt modelId="{8932026C-FEDB-4193-BF2D-6BD6844A40A0}" type="pres">
      <dgm:prSet presAssocID="{51434426-B38A-4AF2-86F2-5B706B1C39F9}" presName="hierRoot3" presStyleCnt="0">
        <dgm:presLayoutVars>
          <dgm:hierBranch val="init"/>
        </dgm:presLayoutVars>
      </dgm:prSet>
      <dgm:spPr/>
    </dgm:pt>
    <dgm:pt modelId="{417C5303-D216-4E2D-B6C6-0939B5A6599E}" type="pres">
      <dgm:prSet presAssocID="{51434426-B38A-4AF2-86F2-5B706B1C39F9}" presName="rootComposite3" presStyleCnt="0"/>
      <dgm:spPr/>
    </dgm:pt>
    <dgm:pt modelId="{83C0C36C-F027-4463-9B5A-40F91D38225A}" type="pres">
      <dgm:prSet presAssocID="{51434426-B38A-4AF2-86F2-5B706B1C39F9}" presName="rootText3" presStyleLbl="alignAcc1" presStyleIdx="0" presStyleCnt="0" custScaleX="136136" custLinFactX="73228" custLinFactY="-163110" custLinFactNeighborX="100000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B07C4D-6741-4D13-8C03-DEB20451870E}" type="pres">
      <dgm:prSet presAssocID="{51434426-B38A-4AF2-86F2-5B706B1C39F9}" presName="topArc3" presStyleLbl="parChTrans1D1" presStyleIdx="26" presStyleCnt="32"/>
      <dgm:spPr/>
    </dgm:pt>
    <dgm:pt modelId="{5EDD51FE-213D-45E4-BF74-0ADCBB7801FD}" type="pres">
      <dgm:prSet presAssocID="{51434426-B38A-4AF2-86F2-5B706B1C39F9}" presName="bottomArc3" presStyleLbl="parChTrans1D1" presStyleIdx="27" presStyleCnt="32"/>
      <dgm:spPr/>
    </dgm:pt>
    <dgm:pt modelId="{74020630-1FC8-486F-94FD-D757ABC1DABC}" type="pres">
      <dgm:prSet presAssocID="{51434426-B38A-4AF2-86F2-5B706B1C39F9}" presName="topConnNode3" presStyleLbl="asst1" presStyleIdx="0" presStyleCnt="0"/>
      <dgm:spPr/>
      <dgm:t>
        <a:bodyPr/>
        <a:lstStyle/>
        <a:p>
          <a:endParaRPr lang="en-US"/>
        </a:p>
      </dgm:t>
    </dgm:pt>
    <dgm:pt modelId="{777C13E1-A0AE-4C5F-BED2-802B26FD5BC2}" type="pres">
      <dgm:prSet presAssocID="{51434426-B38A-4AF2-86F2-5B706B1C39F9}" presName="hierChild6" presStyleCnt="0"/>
      <dgm:spPr/>
    </dgm:pt>
    <dgm:pt modelId="{033B50A8-A593-4093-A4AC-69796B9D615F}" type="pres">
      <dgm:prSet presAssocID="{51434426-B38A-4AF2-86F2-5B706B1C39F9}" presName="hierChild7" presStyleCnt="0"/>
      <dgm:spPr/>
    </dgm:pt>
    <dgm:pt modelId="{4F4B0477-11FD-487B-9386-18E47F917797}" type="pres">
      <dgm:prSet presAssocID="{931F450B-0978-4841-ADAB-E16F31D3DB05}" presName="Name101" presStyleLbl="parChTrans1D3" presStyleIdx="6" presStyleCnt="8"/>
      <dgm:spPr/>
      <dgm:t>
        <a:bodyPr/>
        <a:lstStyle/>
        <a:p>
          <a:endParaRPr lang="en-US"/>
        </a:p>
      </dgm:t>
    </dgm:pt>
    <dgm:pt modelId="{4F59AC38-CE0D-41E9-B7D2-7E2ECCE88F1A}" type="pres">
      <dgm:prSet presAssocID="{2A3729FD-B8AE-496B-9DBD-1C6FC50CFB52}" presName="hierRoot3" presStyleCnt="0">
        <dgm:presLayoutVars>
          <dgm:hierBranch val="init"/>
        </dgm:presLayoutVars>
      </dgm:prSet>
      <dgm:spPr/>
    </dgm:pt>
    <dgm:pt modelId="{B67FDD48-BDA9-476E-A23D-1D2F43EEF86E}" type="pres">
      <dgm:prSet presAssocID="{2A3729FD-B8AE-496B-9DBD-1C6FC50CFB52}" presName="rootComposite3" presStyleCnt="0"/>
      <dgm:spPr/>
    </dgm:pt>
    <dgm:pt modelId="{6A74EEFF-846C-483C-BF95-FE55EAF037AA}" type="pres">
      <dgm:prSet presAssocID="{2A3729FD-B8AE-496B-9DBD-1C6FC50CFB52}" presName="rootText3" presStyleLbl="alignAcc1" presStyleIdx="0" presStyleCnt="0" custScaleX="136136" custLinFactX="69155" custLinFactY="-100000" custLinFactNeighborX="100000" custLinFactNeighborY="-1470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7D35B4-FF20-4A62-AD42-FEB5D0E852B7}" type="pres">
      <dgm:prSet presAssocID="{2A3729FD-B8AE-496B-9DBD-1C6FC50CFB52}" presName="topArc3" presStyleLbl="parChTrans1D1" presStyleIdx="28" presStyleCnt="32"/>
      <dgm:spPr/>
    </dgm:pt>
    <dgm:pt modelId="{ED331CF4-0E6C-41D8-AA0A-0B08A5D87B0A}" type="pres">
      <dgm:prSet presAssocID="{2A3729FD-B8AE-496B-9DBD-1C6FC50CFB52}" presName="bottomArc3" presStyleLbl="parChTrans1D1" presStyleIdx="29" presStyleCnt="32"/>
      <dgm:spPr/>
    </dgm:pt>
    <dgm:pt modelId="{6DA561FC-4750-42F0-A0AC-57C3BB50D3FF}" type="pres">
      <dgm:prSet presAssocID="{2A3729FD-B8AE-496B-9DBD-1C6FC50CFB52}" presName="topConnNode3" presStyleLbl="asst1" presStyleIdx="0" presStyleCnt="0"/>
      <dgm:spPr/>
      <dgm:t>
        <a:bodyPr/>
        <a:lstStyle/>
        <a:p>
          <a:endParaRPr lang="en-US"/>
        </a:p>
      </dgm:t>
    </dgm:pt>
    <dgm:pt modelId="{5A503BFD-8462-47AD-83E1-0D8636BBE578}" type="pres">
      <dgm:prSet presAssocID="{2A3729FD-B8AE-496B-9DBD-1C6FC50CFB52}" presName="hierChild6" presStyleCnt="0"/>
      <dgm:spPr/>
    </dgm:pt>
    <dgm:pt modelId="{70C1618C-FACB-418B-9FF3-F48A2E93F925}" type="pres">
      <dgm:prSet presAssocID="{2A3729FD-B8AE-496B-9DBD-1C6FC50CFB52}" presName="hierChild7" presStyleCnt="0"/>
      <dgm:spPr/>
    </dgm:pt>
    <dgm:pt modelId="{ABDABF8F-39C3-4744-8558-5ADC183D76E0}" type="pres">
      <dgm:prSet presAssocID="{05CB7413-D7F2-4CBA-800D-FE6882A46DCB}" presName="Name101" presStyleLbl="parChTrans1D3" presStyleIdx="7" presStyleCnt="8"/>
      <dgm:spPr/>
      <dgm:t>
        <a:bodyPr/>
        <a:lstStyle/>
        <a:p>
          <a:endParaRPr lang="en-US"/>
        </a:p>
      </dgm:t>
    </dgm:pt>
    <dgm:pt modelId="{400C67D7-C55E-452D-8D70-440CE54719C3}" type="pres">
      <dgm:prSet presAssocID="{D26F1750-86DE-45E8-8F68-908FA879F5BA}" presName="hierRoot3" presStyleCnt="0">
        <dgm:presLayoutVars>
          <dgm:hierBranch val="init"/>
        </dgm:presLayoutVars>
      </dgm:prSet>
      <dgm:spPr/>
    </dgm:pt>
    <dgm:pt modelId="{FF41D307-4559-4934-9CEC-F28E6566E0EA}" type="pres">
      <dgm:prSet presAssocID="{D26F1750-86DE-45E8-8F68-908FA879F5BA}" presName="rootComposite3" presStyleCnt="0"/>
      <dgm:spPr/>
    </dgm:pt>
    <dgm:pt modelId="{55C70FFA-9802-4B32-AC1A-B57912EB9983}" type="pres">
      <dgm:prSet presAssocID="{D26F1750-86DE-45E8-8F68-908FA879F5BA}" presName="rootText3" presStyleLbl="alignAcc1" presStyleIdx="0" presStyleCnt="0" custScaleX="136136" custLinFactX="72306" custLinFactY="-100000" custLinFactNeighborX="100000" custLinFactNeighborY="-1667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879F00-7D1B-431F-A425-3E66F3D8852D}" type="pres">
      <dgm:prSet presAssocID="{D26F1750-86DE-45E8-8F68-908FA879F5BA}" presName="topArc3" presStyleLbl="parChTrans1D1" presStyleIdx="30" presStyleCnt="32"/>
      <dgm:spPr/>
    </dgm:pt>
    <dgm:pt modelId="{577CC243-74CB-47BE-B964-30BF4843AAA2}" type="pres">
      <dgm:prSet presAssocID="{D26F1750-86DE-45E8-8F68-908FA879F5BA}" presName="bottomArc3" presStyleLbl="parChTrans1D1" presStyleIdx="31" presStyleCnt="32"/>
      <dgm:spPr/>
    </dgm:pt>
    <dgm:pt modelId="{EFA89846-86C3-4C91-A4AD-B1241A393E75}" type="pres">
      <dgm:prSet presAssocID="{D26F1750-86DE-45E8-8F68-908FA879F5BA}" presName="topConnNode3" presStyleLbl="asst1" presStyleIdx="0" presStyleCnt="0"/>
      <dgm:spPr/>
      <dgm:t>
        <a:bodyPr/>
        <a:lstStyle/>
        <a:p>
          <a:endParaRPr lang="en-US"/>
        </a:p>
      </dgm:t>
    </dgm:pt>
    <dgm:pt modelId="{78588231-D1D1-4B3B-92F6-0445F41CF374}" type="pres">
      <dgm:prSet presAssocID="{D26F1750-86DE-45E8-8F68-908FA879F5BA}" presName="hierChild6" presStyleCnt="0"/>
      <dgm:spPr/>
    </dgm:pt>
    <dgm:pt modelId="{E0E92A92-F468-41C0-8CF8-7D3D5F116CC5}" type="pres">
      <dgm:prSet presAssocID="{D26F1750-86DE-45E8-8F68-908FA879F5BA}" presName="hierChild7" presStyleCnt="0"/>
      <dgm:spPr/>
    </dgm:pt>
  </dgm:ptLst>
  <dgm:cxnLst>
    <dgm:cxn modelId="{A53A6280-2BCF-4FF2-98D3-BA1B9A42BB01}" srcId="{39265010-C215-4B26-B8E2-5767F28AEB78}" destId="{21202564-F2F2-4BAC-932B-933986551648}" srcOrd="2" destOrd="0" parTransId="{B363B9D1-7EED-4750-8ACD-980B32E69550}" sibTransId="{C76A908C-BAD1-4B15-8E04-DA47DC6A6F33}"/>
    <dgm:cxn modelId="{4429B118-D1D5-471B-B1B3-E1B617370820}" type="presOf" srcId="{43A9D879-F85A-449A-BC58-127C8E13B311}" destId="{94594957-E980-4E46-878F-98C47D28630D}" srcOrd="0" destOrd="0" presId="urn:microsoft.com/office/officeart/2008/layout/HalfCircleOrganizationChart"/>
    <dgm:cxn modelId="{580865F7-9D03-443F-AE4A-B8A31624A7E5}" type="presOf" srcId="{C987D1EE-25C2-4328-8657-EA7D87EDAEE2}" destId="{8F762081-580C-4347-BAA6-B4C800053E7D}" srcOrd="0" destOrd="0" presId="urn:microsoft.com/office/officeart/2008/layout/HalfCircleOrganizationChart"/>
    <dgm:cxn modelId="{49D516A6-4154-48CC-8021-C7018E98D0CF}" type="presOf" srcId="{E6B4E211-4B40-49E1-B987-F881B230ED75}" destId="{7C09785B-CDBE-4197-87E4-BC5D7656EF7A}" srcOrd="0" destOrd="0" presId="urn:microsoft.com/office/officeart/2008/layout/HalfCircleOrganizationChart"/>
    <dgm:cxn modelId="{77494F38-7450-46B6-A4EE-E0415695D419}" type="presOf" srcId="{5FB138AE-3A77-4B28-93A7-6F19AD284ACF}" destId="{7A76F5C0-7A55-450C-9E6B-3211993B357F}" srcOrd="0" destOrd="0" presId="urn:microsoft.com/office/officeart/2008/layout/HalfCircleOrganizationChart"/>
    <dgm:cxn modelId="{CBD925B5-73EB-4F76-97F6-784D17B9426D}" type="presOf" srcId="{B3F2B4F4-20F6-4245-8980-C08F47ABED62}" destId="{C9915EC1-2D07-44C5-85C9-77A83253E51E}" srcOrd="1" destOrd="0" presId="urn:microsoft.com/office/officeart/2008/layout/HalfCircleOrganizationChart"/>
    <dgm:cxn modelId="{4C3B9BD4-16C9-406C-B9DA-4FA4D015B626}" type="presOf" srcId="{EA2BDE44-F2F7-456A-BC6C-3832210091BF}" destId="{3B4CA2EF-CB81-4728-BBCE-DBB2905A37E4}" srcOrd="0" destOrd="0" presId="urn:microsoft.com/office/officeart/2008/layout/HalfCircleOrganizationChart"/>
    <dgm:cxn modelId="{D2F29EAC-8705-4A41-B2E5-1878038DE097}" type="presOf" srcId="{0D27D5FB-797D-47F7-ADB2-AAC2DAEA6025}" destId="{A29E5CFB-AA51-4E49-AEE9-B5ED29A14547}" srcOrd="1" destOrd="0" presId="urn:microsoft.com/office/officeart/2008/layout/HalfCircleOrganizationChart"/>
    <dgm:cxn modelId="{6E5361E2-A878-48A0-A897-EAEB242D0112}" type="presOf" srcId="{39265010-C215-4B26-B8E2-5767F28AEB78}" destId="{9BF95ED5-E7B6-49DC-AB96-43B88B553E9B}" srcOrd="0" destOrd="0" presId="urn:microsoft.com/office/officeart/2008/layout/HalfCircleOrganizationChart"/>
    <dgm:cxn modelId="{01926187-D440-4F98-B349-F1C840A7777C}" srcId="{39265010-C215-4B26-B8E2-5767F28AEB78}" destId="{7BAEFC0E-01B3-4553-86B4-D38724B08563}" srcOrd="0" destOrd="0" parTransId="{11BA8B56-F037-4720-9EBD-2868301833A8}" sibTransId="{E2A8CFD1-8E1D-46C1-9460-546F77C4D328}"/>
    <dgm:cxn modelId="{EC668E71-31DD-4BCB-964F-8096D143BAA6}" srcId="{21202564-F2F2-4BAC-932B-933986551648}" destId="{2A3729FD-B8AE-496B-9DBD-1C6FC50CFB52}" srcOrd="2" destOrd="0" parTransId="{931F450B-0978-4841-ADAB-E16F31D3DB05}" sibTransId="{FFFCC1BF-CF9F-47D1-ADA0-1A51C458BBFF}"/>
    <dgm:cxn modelId="{BFB3FD95-044A-4FFB-BA94-0E720433613C}" type="presOf" srcId="{C7CEE270-D74C-48D3-BFA8-73C109FFD93B}" destId="{41BD8123-3C06-4A55-82CD-408D8410CB0D}" srcOrd="1" destOrd="0" presId="urn:microsoft.com/office/officeart/2008/layout/HalfCircleOrganizationChart"/>
    <dgm:cxn modelId="{279E6E58-857C-43BD-9DCC-C1302F4DE3DB}" srcId="{21202564-F2F2-4BAC-932B-933986551648}" destId="{51434426-B38A-4AF2-86F2-5B706B1C39F9}" srcOrd="1" destOrd="0" parTransId="{C987D1EE-25C2-4328-8657-EA7D87EDAEE2}" sibTransId="{A42465FD-4221-442C-85B1-0CBC72A15094}"/>
    <dgm:cxn modelId="{DA0F8446-6059-445F-B5E8-2CDE9EDE5874}" type="presOf" srcId="{05CB7413-D7F2-4CBA-800D-FE6882A46DCB}" destId="{ABDABF8F-39C3-4744-8558-5ADC183D76E0}" srcOrd="0" destOrd="0" presId="urn:microsoft.com/office/officeart/2008/layout/HalfCircleOrganizationChart"/>
    <dgm:cxn modelId="{CB319A9E-A89B-488E-AFA1-56BDB80DB454}" type="presOf" srcId="{D26F1750-86DE-45E8-8F68-908FA879F5BA}" destId="{55C70FFA-9802-4B32-AC1A-B57912EB9983}" srcOrd="0" destOrd="0" presId="urn:microsoft.com/office/officeart/2008/layout/HalfCircleOrganizationChart"/>
    <dgm:cxn modelId="{DF32170D-214D-4EB9-A0B7-7E0B2804E2F2}" srcId="{C20A5D7F-2F96-4773-B515-6718B983C3D0}" destId="{B1083A49-E3C1-40FF-83CE-7C6998714D19}" srcOrd="1" destOrd="0" parTransId="{A138F6DF-C58E-42FA-B946-E4EE84DA6256}" sibTransId="{CB691A3D-BD60-45CD-848C-C0C6813C1C08}"/>
    <dgm:cxn modelId="{D94FD914-0B21-4E84-9AE5-4E5CBAF1AD25}" srcId="{5F520A32-C74E-4B2B-B8BB-0CE9F6E8F250}" destId="{5FB138AE-3A77-4B28-93A7-6F19AD284ACF}" srcOrd="1" destOrd="0" parTransId="{E6B4E211-4B40-49E1-B987-F881B230ED75}" sibTransId="{D825E6EC-F4D9-48EF-AE9D-B9ED8F46468F}"/>
    <dgm:cxn modelId="{8E60BA5A-0BA8-4CD4-859E-BE1A37C1D206}" type="presOf" srcId="{B363B9D1-7EED-4750-8ACD-980B32E69550}" destId="{55DB9488-483F-4FC5-B603-00E396425F31}" srcOrd="0" destOrd="0" presId="urn:microsoft.com/office/officeart/2008/layout/HalfCircleOrganizationChart"/>
    <dgm:cxn modelId="{6F14343F-D479-4AFF-88D1-7733FD38E548}" type="presOf" srcId="{B1083A49-E3C1-40FF-83CE-7C6998714D19}" destId="{625FF62C-71D0-43ED-90FF-A7EB8821DEDF}" srcOrd="1" destOrd="0" presId="urn:microsoft.com/office/officeart/2008/layout/HalfCircleOrganizationChart"/>
    <dgm:cxn modelId="{75B819FA-23B9-44C5-B6E1-733BD019C24D}" type="presOf" srcId="{C20A5D7F-2F96-4773-B515-6718B983C3D0}" destId="{603BC55F-7D95-4A26-B70D-51A88F81EB0B}" srcOrd="0" destOrd="0" presId="urn:microsoft.com/office/officeart/2008/layout/HalfCircleOrganizationChart"/>
    <dgm:cxn modelId="{B072A699-3F8F-4A38-AAAF-A38603076C68}" srcId="{0D27D5FB-797D-47F7-ADB2-AAC2DAEA6025}" destId="{C7CEE270-D74C-48D3-BFA8-73C109FFD93B}" srcOrd="0" destOrd="0" parTransId="{005B70C3-BECD-47E0-BBEB-3AE57E856326}" sibTransId="{3A70D116-E58A-4D51-844F-5E507B6CBBDB}"/>
    <dgm:cxn modelId="{5D6E2110-47B2-4509-A6D5-D02F26FCA32A}" type="presOf" srcId="{0D27D5FB-797D-47F7-ADB2-AAC2DAEA6025}" destId="{841CA903-31A7-46D6-BF9A-874FEF66A9FF}" srcOrd="0" destOrd="0" presId="urn:microsoft.com/office/officeart/2008/layout/HalfCircleOrganizationChart"/>
    <dgm:cxn modelId="{192654AD-1FCD-4504-A0C6-9AC48F3FEB19}" type="presOf" srcId="{D0AD89FE-F45C-459A-BCBF-45D8916213BA}" destId="{7D0FA0F6-66BC-49B7-B7ED-78257EF528F2}" srcOrd="0" destOrd="0" presId="urn:microsoft.com/office/officeart/2008/layout/HalfCircleOrganizationChart"/>
    <dgm:cxn modelId="{6A74E4ED-2360-4477-A8E8-86C0BD4BB344}" type="presOf" srcId="{D26F1750-86DE-45E8-8F68-908FA879F5BA}" destId="{EFA89846-86C3-4C91-A4AD-B1241A393E75}" srcOrd="1" destOrd="0" presId="urn:microsoft.com/office/officeart/2008/layout/HalfCircleOrganizationChart"/>
    <dgm:cxn modelId="{867A9428-F46E-485D-B266-2C90A3EB4C6B}" type="presOf" srcId="{21202564-F2F2-4BAC-932B-933986551648}" destId="{2FBC1CD6-5D30-4B19-9A2C-3AD94DE14DC7}" srcOrd="1" destOrd="0" presId="urn:microsoft.com/office/officeart/2008/layout/HalfCircleOrganizationChart"/>
    <dgm:cxn modelId="{77D71E57-6482-427E-BCDC-97D1984B5B32}" type="presOf" srcId="{931F450B-0978-4841-ADAB-E16F31D3DB05}" destId="{4F4B0477-11FD-487B-9386-18E47F917797}" srcOrd="0" destOrd="0" presId="urn:microsoft.com/office/officeart/2008/layout/HalfCircleOrganizationChart"/>
    <dgm:cxn modelId="{7EB06789-E0B3-45CE-A63D-CA31A7E787FE}" srcId="{7BAEFC0E-01B3-4553-86B4-D38724B08563}" destId="{EECABAC8-E7B9-49CB-AD98-2275BBB71D4C}" srcOrd="0" destOrd="0" parTransId="{68FCC27B-4BD9-49E3-A8AB-399BF0982190}" sibTransId="{6BF988E8-54AD-4C4D-8228-890FDBE22941}"/>
    <dgm:cxn modelId="{E23588FC-8EC0-4B43-9E91-145211DA7734}" srcId="{21202564-F2F2-4BAC-932B-933986551648}" destId="{F28A8D68-E466-4E67-9E97-8D28C990CC9A}" srcOrd="0" destOrd="0" parTransId="{43A9D879-F85A-449A-BC58-127C8E13B311}" sibTransId="{FAB4735E-D265-401B-8B96-14269A1213AC}"/>
    <dgm:cxn modelId="{F68AF0DB-94B1-43A8-893D-72C9C33B651F}" type="presOf" srcId="{21202564-F2F2-4BAC-932B-933986551648}" destId="{5E50F2D7-B48B-4B7A-9216-0ECEB77E1A15}" srcOrd="0" destOrd="0" presId="urn:microsoft.com/office/officeart/2008/layout/HalfCircleOrganizationChart"/>
    <dgm:cxn modelId="{FF772D1C-6173-44EE-BBEE-F714261A7BDB}" type="presOf" srcId="{5F520A32-C74E-4B2B-B8BB-0CE9F6E8F250}" destId="{9FF5DD43-095F-4C9B-AAB4-367D4C851560}" srcOrd="0" destOrd="0" presId="urn:microsoft.com/office/officeart/2008/layout/HalfCircleOrganizationChart"/>
    <dgm:cxn modelId="{7327E8C4-31CF-427D-AAD3-9C73D544B0EC}" type="presOf" srcId="{5FB138AE-3A77-4B28-93A7-6F19AD284ACF}" destId="{817A2F18-E530-442C-8755-22DCC9B00EF7}" srcOrd="1" destOrd="0" presId="urn:microsoft.com/office/officeart/2008/layout/HalfCircleOrganizationChart"/>
    <dgm:cxn modelId="{DBB629A0-7C43-4C36-9803-8601E44B94E0}" type="presOf" srcId="{C7CEE270-D74C-48D3-BFA8-73C109FFD93B}" destId="{9883451F-A248-42D2-8985-08D34C8561B2}" srcOrd="0" destOrd="0" presId="urn:microsoft.com/office/officeart/2008/layout/HalfCircleOrganizationChart"/>
    <dgm:cxn modelId="{32AE31F2-0DFC-4BA5-A266-3FE87AE6E887}" type="presOf" srcId="{EECABAC8-E7B9-49CB-AD98-2275BBB71D4C}" destId="{02DA34A3-2B09-4FBE-B8BC-CE0AE673AA46}" srcOrd="0" destOrd="0" presId="urn:microsoft.com/office/officeart/2008/layout/HalfCircleOrganizationChart"/>
    <dgm:cxn modelId="{8D0FCCC7-3C44-4660-BC35-3DD429127BED}" type="presOf" srcId="{B1083A49-E3C1-40FF-83CE-7C6998714D19}" destId="{1AEC773A-F1AC-4F1A-8BE3-F45259997F50}" srcOrd="0" destOrd="0" presId="urn:microsoft.com/office/officeart/2008/layout/HalfCircleOrganizationChart"/>
    <dgm:cxn modelId="{BBEA2F38-A78E-45BE-87F5-DD8EACFECBF1}" srcId="{0D27D5FB-797D-47F7-ADB2-AAC2DAEA6025}" destId="{5F520A32-C74E-4B2B-B8BB-0CE9F6E8F250}" srcOrd="1" destOrd="0" parTransId="{D0AD89FE-F45C-459A-BCBF-45D8916213BA}" sibTransId="{0221EAF5-7FAE-46F0-A513-06251B415F87}"/>
    <dgm:cxn modelId="{840706EC-4521-4565-88C3-6736CC896E1B}" type="presOf" srcId="{68FCC27B-4BD9-49E3-A8AB-399BF0982190}" destId="{401DB0B0-E6E8-49BA-A111-C6189AEEEF8F}" srcOrd="0" destOrd="0" presId="urn:microsoft.com/office/officeart/2008/layout/HalfCircleOrganizationChart"/>
    <dgm:cxn modelId="{BE9D4205-1C9E-431B-891D-E92C7C7FB71C}" srcId="{21202564-F2F2-4BAC-932B-933986551648}" destId="{D26F1750-86DE-45E8-8F68-908FA879F5BA}" srcOrd="3" destOrd="0" parTransId="{05CB7413-D7F2-4CBA-800D-FE6882A46DCB}" sibTransId="{19E1E49D-7D4E-4077-8D93-F7207E951177}"/>
    <dgm:cxn modelId="{598FDB38-1DFE-463B-9C26-0BD8E1A9CE4C}" type="presOf" srcId="{51434426-B38A-4AF2-86F2-5B706B1C39F9}" destId="{83C0C36C-F027-4463-9B5A-40F91D38225A}" srcOrd="0" destOrd="0" presId="urn:microsoft.com/office/officeart/2008/layout/HalfCircleOrganizationChart"/>
    <dgm:cxn modelId="{8BF1A699-D52C-458E-BE9E-181392048B07}" srcId="{7BAEFC0E-01B3-4553-86B4-D38724B08563}" destId="{C20A5D7F-2F96-4773-B515-6718B983C3D0}" srcOrd="1" destOrd="0" parTransId="{6BF4125E-0EEE-40EA-976E-CAA24582AEBD}" sibTransId="{1627F841-B733-4BF8-BE1E-1786B124940B}"/>
    <dgm:cxn modelId="{017C6399-52F4-42F4-9FC8-686C57A44D36}" srcId="{39265010-C215-4B26-B8E2-5767F28AEB78}" destId="{0D27D5FB-797D-47F7-ADB2-AAC2DAEA6025}" srcOrd="1" destOrd="0" parTransId="{1E361E6C-E3BD-49BB-95D0-7B9B3F29FE54}" sibTransId="{A9BC8962-64AF-47AF-8DB6-6109425423F9}"/>
    <dgm:cxn modelId="{42F567E3-E8C0-46E1-8BD4-FF5D099724B4}" type="presOf" srcId="{F28A8D68-E466-4E67-9E97-8D28C990CC9A}" destId="{39AD8458-98BA-4BF7-B210-29B65C9E0043}" srcOrd="0" destOrd="0" presId="urn:microsoft.com/office/officeart/2008/layout/HalfCircleOrganizationChart"/>
    <dgm:cxn modelId="{999C33F3-C5DC-42DF-AF06-245FC21DC249}" srcId="{B076830C-CEA9-4571-A31F-258CC4501504}" destId="{39265010-C215-4B26-B8E2-5767F28AEB78}" srcOrd="0" destOrd="0" parTransId="{E41EF90C-3DC3-4A63-B086-4D08988E9399}" sibTransId="{46ACCF89-556F-4611-8FF0-64F4338B091B}"/>
    <dgm:cxn modelId="{73D388CC-95FA-4A8D-A63B-831F0D253017}" srcId="{C20A5D7F-2F96-4773-B515-6718B983C3D0}" destId="{B3F2B4F4-20F6-4245-8980-C08F47ABED62}" srcOrd="0" destOrd="0" parTransId="{EA2BDE44-F2F7-456A-BC6C-3832210091BF}" sibTransId="{B4066514-E9B0-4311-8567-69DE9BD0C9E4}"/>
    <dgm:cxn modelId="{59B2B7ED-9715-43B4-8199-1F3DF49A11B0}" type="presOf" srcId="{39265010-C215-4B26-B8E2-5767F28AEB78}" destId="{7C40C7D1-F3FF-4E69-9FB7-DFA024F1F40F}" srcOrd="1" destOrd="0" presId="urn:microsoft.com/office/officeart/2008/layout/HalfCircleOrganizationChart"/>
    <dgm:cxn modelId="{F86A6B47-E73A-4ADD-8AFD-15C6DD636AA8}" srcId="{5F520A32-C74E-4B2B-B8BB-0CE9F6E8F250}" destId="{A5591142-3DF3-4492-9E2F-C6F0BE6EDD69}" srcOrd="0" destOrd="0" parTransId="{5A3F75D2-BECC-46A0-8C0B-23684154A32B}" sibTransId="{D36798BE-04DE-4A6D-9AA4-1F06EE2220FA}"/>
    <dgm:cxn modelId="{B4FA3096-D90D-4DD9-9EA4-A50A26A18ED7}" type="presOf" srcId="{1E361E6C-E3BD-49BB-95D0-7B9B3F29FE54}" destId="{DCCFB6A1-0BDE-432B-961E-960F596E56CC}" srcOrd="0" destOrd="0" presId="urn:microsoft.com/office/officeart/2008/layout/HalfCircleOrganizationChart"/>
    <dgm:cxn modelId="{B0D8A101-382A-4F2A-9CBA-D581CA86F4B3}" type="presOf" srcId="{B076830C-CEA9-4571-A31F-258CC4501504}" destId="{D8EB5275-A7C8-4B2C-8811-0169DCC7FF90}" srcOrd="0" destOrd="0" presId="urn:microsoft.com/office/officeart/2008/layout/HalfCircleOrganizationChart"/>
    <dgm:cxn modelId="{B53D1DEA-E1FA-4DCF-A394-476D693786D5}" type="presOf" srcId="{C20A5D7F-2F96-4773-B515-6718B983C3D0}" destId="{7D13B6D4-7F78-492F-97FF-77FF5E7505DA}" srcOrd="1" destOrd="0" presId="urn:microsoft.com/office/officeart/2008/layout/HalfCircleOrganizationChart"/>
    <dgm:cxn modelId="{E0463428-E236-47C0-A258-0E5EB6CF9FE3}" type="presOf" srcId="{A5591142-3DF3-4492-9E2F-C6F0BE6EDD69}" destId="{325A091A-941F-4354-816E-D00F5343DFFC}" srcOrd="0" destOrd="0" presId="urn:microsoft.com/office/officeart/2008/layout/HalfCircleOrganizationChart"/>
    <dgm:cxn modelId="{DD8EBEF3-A6AF-4D5E-BED3-332C185A340A}" type="presOf" srcId="{2A3729FD-B8AE-496B-9DBD-1C6FC50CFB52}" destId="{6A74EEFF-846C-483C-BF95-FE55EAF037AA}" srcOrd="0" destOrd="0" presId="urn:microsoft.com/office/officeart/2008/layout/HalfCircleOrganizationChart"/>
    <dgm:cxn modelId="{2E8BB7CC-6914-434F-BE66-A7CB09089EE1}" type="presOf" srcId="{51434426-B38A-4AF2-86F2-5B706B1C39F9}" destId="{74020630-1FC8-486F-94FD-D757ABC1DABC}" srcOrd="1" destOrd="0" presId="urn:microsoft.com/office/officeart/2008/layout/HalfCircleOrganizationChart"/>
    <dgm:cxn modelId="{70ECDE2A-F12E-4019-9F43-5E3EA90CD5DA}" type="presOf" srcId="{EECABAC8-E7B9-49CB-AD98-2275BBB71D4C}" destId="{726E79F4-741A-411B-B3C0-DE4D3EA8726D}" srcOrd="1" destOrd="0" presId="urn:microsoft.com/office/officeart/2008/layout/HalfCircleOrganizationChart"/>
    <dgm:cxn modelId="{1C6AD834-FF27-4A6B-BC3E-1F28D7C2724D}" type="presOf" srcId="{A138F6DF-C58E-42FA-B946-E4EE84DA6256}" destId="{D4A7A26C-F0A6-4715-AB0F-79904721B3FC}" srcOrd="0" destOrd="0" presId="urn:microsoft.com/office/officeart/2008/layout/HalfCircleOrganizationChart"/>
    <dgm:cxn modelId="{79A8542A-064E-4A67-A762-DC52F9ECF6D3}" type="presOf" srcId="{F28A8D68-E466-4E67-9E97-8D28C990CC9A}" destId="{65820C20-5C12-4CB4-91BB-D5EE0348C999}" srcOrd="1" destOrd="0" presId="urn:microsoft.com/office/officeart/2008/layout/HalfCircleOrganizationChart"/>
    <dgm:cxn modelId="{1AD61CEC-F409-4801-AF12-295B796BFAA6}" type="presOf" srcId="{2A3729FD-B8AE-496B-9DBD-1C6FC50CFB52}" destId="{6DA561FC-4750-42F0-A0AC-57C3BB50D3FF}" srcOrd="1" destOrd="0" presId="urn:microsoft.com/office/officeart/2008/layout/HalfCircleOrganizationChart"/>
    <dgm:cxn modelId="{8E56BAD8-32A0-4BF8-BDC0-BBC3C04D95F4}" type="presOf" srcId="{005B70C3-BECD-47E0-BBEB-3AE57E856326}" destId="{673099BF-2740-4F35-8388-01E5F0B34AC6}" srcOrd="0" destOrd="0" presId="urn:microsoft.com/office/officeart/2008/layout/HalfCircleOrganizationChart"/>
    <dgm:cxn modelId="{737A1E81-2EA7-4416-A4A8-98AE998585BB}" type="presOf" srcId="{6BF4125E-0EEE-40EA-976E-CAA24582AEBD}" destId="{B7382B51-06D9-4BC4-8416-CF2D5B79C610}" srcOrd="0" destOrd="0" presId="urn:microsoft.com/office/officeart/2008/layout/HalfCircleOrganizationChart"/>
    <dgm:cxn modelId="{E033EE22-2BC7-4497-8C5D-D19F2FD219B7}" type="presOf" srcId="{7BAEFC0E-01B3-4553-86B4-D38724B08563}" destId="{23A305F4-BF67-4B8D-842D-DF8AE6CCD452}" srcOrd="1" destOrd="0" presId="urn:microsoft.com/office/officeart/2008/layout/HalfCircleOrganizationChart"/>
    <dgm:cxn modelId="{8E62B2E3-471E-4C00-869A-3BB5AC85982C}" type="presOf" srcId="{B3F2B4F4-20F6-4245-8980-C08F47ABED62}" destId="{6644A6A3-0A19-4298-B845-A5958F607566}" srcOrd="0" destOrd="0" presId="urn:microsoft.com/office/officeart/2008/layout/HalfCircleOrganizationChart"/>
    <dgm:cxn modelId="{420C8671-3FB5-432F-9401-9DB836AE0143}" type="presOf" srcId="{11BA8B56-F037-4720-9EBD-2868301833A8}" destId="{39B51281-4043-4300-8CA5-16551D9A1E19}" srcOrd="0" destOrd="0" presId="urn:microsoft.com/office/officeart/2008/layout/HalfCircleOrganizationChart"/>
    <dgm:cxn modelId="{F5F7768D-3220-41B8-A4CC-F9549F3B2BFD}" type="presOf" srcId="{A5591142-3DF3-4492-9E2F-C6F0BE6EDD69}" destId="{34924925-A40D-4395-97AF-C86148F17319}" srcOrd="1" destOrd="0" presId="urn:microsoft.com/office/officeart/2008/layout/HalfCircleOrganizationChart"/>
    <dgm:cxn modelId="{6F2E23FD-27E9-4872-BB8A-99BA51C1F6E3}" type="presOf" srcId="{5A3F75D2-BECC-46A0-8C0B-23684154A32B}" destId="{DFAFB688-B358-4F8B-B089-63117D3B44CF}" srcOrd="0" destOrd="0" presId="urn:microsoft.com/office/officeart/2008/layout/HalfCircleOrganizationChart"/>
    <dgm:cxn modelId="{9696AF79-3D08-45D3-B8EF-A4C16CC06B59}" type="presOf" srcId="{7BAEFC0E-01B3-4553-86B4-D38724B08563}" destId="{9483B3C0-96C6-4FBB-9856-A3AF910750A7}" srcOrd="0" destOrd="0" presId="urn:microsoft.com/office/officeart/2008/layout/HalfCircleOrganizationChart"/>
    <dgm:cxn modelId="{60AB9B7E-1EBF-4908-AB2F-59BBE3747393}" type="presOf" srcId="{5F520A32-C74E-4B2B-B8BB-0CE9F6E8F250}" destId="{B0C17FED-E750-4CB5-96D2-E9C695E47987}" srcOrd="1" destOrd="0" presId="urn:microsoft.com/office/officeart/2008/layout/HalfCircleOrganizationChart"/>
    <dgm:cxn modelId="{7F5A1572-745E-46D6-986D-F3A078259FA2}" type="presParOf" srcId="{D8EB5275-A7C8-4B2C-8811-0169DCC7FF90}" destId="{5C9C7920-7D56-469D-9474-7A41D4279814}" srcOrd="0" destOrd="0" presId="urn:microsoft.com/office/officeart/2008/layout/HalfCircleOrganizationChart"/>
    <dgm:cxn modelId="{51761D60-7CC7-4F59-B83A-4BD6771A6929}" type="presParOf" srcId="{5C9C7920-7D56-469D-9474-7A41D4279814}" destId="{7405D0AA-94ED-4342-9513-343645F870BF}" srcOrd="0" destOrd="0" presId="urn:microsoft.com/office/officeart/2008/layout/HalfCircleOrganizationChart"/>
    <dgm:cxn modelId="{C916696A-CE40-4B9A-961C-6F9F8FDB9DFB}" type="presParOf" srcId="{7405D0AA-94ED-4342-9513-343645F870BF}" destId="{9BF95ED5-E7B6-49DC-AB96-43B88B553E9B}" srcOrd="0" destOrd="0" presId="urn:microsoft.com/office/officeart/2008/layout/HalfCircleOrganizationChart"/>
    <dgm:cxn modelId="{D8C95507-1270-442A-801E-945384AA8ACD}" type="presParOf" srcId="{7405D0AA-94ED-4342-9513-343645F870BF}" destId="{039A4C55-1828-419F-A8D8-E8152D4E7602}" srcOrd="1" destOrd="0" presId="urn:microsoft.com/office/officeart/2008/layout/HalfCircleOrganizationChart"/>
    <dgm:cxn modelId="{25C7A691-080A-41A4-9F7E-C0007716DC5B}" type="presParOf" srcId="{7405D0AA-94ED-4342-9513-343645F870BF}" destId="{440865A4-8991-4CD2-94F7-753A2F78A3D5}" srcOrd="2" destOrd="0" presId="urn:microsoft.com/office/officeart/2008/layout/HalfCircleOrganizationChart"/>
    <dgm:cxn modelId="{2E4A11C0-C4B5-40C3-812F-855264B83E56}" type="presParOf" srcId="{7405D0AA-94ED-4342-9513-343645F870BF}" destId="{7C40C7D1-F3FF-4E69-9FB7-DFA024F1F40F}" srcOrd="3" destOrd="0" presId="urn:microsoft.com/office/officeart/2008/layout/HalfCircleOrganizationChart"/>
    <dgm:cxn modelId="{EF20B127-DEA4-4EE2-9A0F-406821156536}" type="presParOf" srcId="{5C9C7920-7D56-469D-9474-7A41D4279814}" destId="{36AC7AFD-4E01-41E1-9D7E-FF5665C94C0B}" srcOrd="1" destOrd="0" presId="urn:microsoft.com/office/officeart/2008/layout/HalfCircleOrganizationChart"/>
    <dgm:cxn modelId="{5328AC93-E881-4228-A5F6-6D1B4A4F1BD4}" type="presParOf" srcId="{5C9C7920-7D56-469D-9474-7A41D4279814}" destId="{6B5319C8-BC0C-4DBC-B0CE-9AEF6C5E1901}" srcOrd="2" destOrd="0" presId="urn:microsoft.com/office/officeart/2008/layout/HalfCircleOrganizationChart"/>
    <dgm:cxn modelId="{83DAC796-FB98-4B3C-A177-7C3E3B9735A2}" type="presParOf" srcId="{6B5319C8-BC0C-4DBC-B0CE-9AEF6C5E1901}" destId="{39B51281-4043-4300-8CA5-16551D9A1E19}" srcOrd="0" destOrd="0" presId="urn:microsoft.com/office/officeart/2008/layout/HalfCircleOrganizationChart"/>
    <dgm:cxn modelId="{675E311E-4BB3-44F6-A8DA-EBF36D09D882}" type="presParOf" srcId="{6B5319C8-BC0C-4DBC-B0CE-9AEF6C5E1901}" destId="{7AD6F8A3-43EF-4143-B08B-D2D8CBA26E16}" srcOrd="1" destOrd="0" presId="urn:microsoft.com/office/officeart/2008/layout/HalfCircleOrganizationChart"/>
    <dgm:cxn modelId="{BE419984-E321-4510-B3E0-5F28A29AB193}" type="presParOf" srcId="{7AD6F8A3-43EF-4143-B08B-D2D8CBA26E16}" destId="{9861A54B-3C93-4DCA-A8F9-54E6C0000894}" srcOrd="0" destOrd="0" presId="urn:microsoft.com/office/officeart/2008/layout/HalfCircleOrganizationChart"/>
    <dgm:cxn modelId="{07D01C34-61FF-4BBA-9E45-2043269D5E39}" type="presParOf" srcId="{9861A54B-3C93-4DCA-A8F9-54E6C0000894}" destId="{9483B3C0-96C6-4FBB-9856-A3AF910750A7}" srcOrd="0" destOrd="0" presId="urn:microsoft.com/office/officeart/2008/layout/HalfCircleOrganizationChart"/>
    <dgm:cxn modelId="{58B85BE3-D148-4065-AEA3-3D0B18E85E64}" type="presParOf" srcId="{9861A54B-3C93-4DCA-A8F9-54E6C0000894}" destId="{13464C63-1358-48B3-9E49-6F2AF2CAD1A2}" srcOrd="1" destOrd="0" presId="urn:microsoft.com/office/officeart/2008/layout/HalfCircleOrganizationChart"/>
    <dgm:cxn modelId="{920A4FC7-58E4-45D5-81E8-3120197289B5}" type="presParOf" srcId="{9861A54B-3C93-4DCA-A8F9-54E6C0000894}" destId="{804FEC2B-5749-474C-9FF9-02F615730C61}" srcOrd="2" destOrd="0" presId="urn:microsoft.com/office/officeart/2008/layout/HalfCircleOrganizationChart"/>
    <dgm:cxn modelId="{94007EF8-EF55-498D-83C4-B670DDB830A1}" type="presParOf" srcId="{9861A54B-3C93-4DCA-A8F9-54E6C0000894}" destId="{23A305F4-BF67-4B8D-842D-DF8AE6CCD452}" srcOrd="3" destOrd="0" presId="urn:microsoft.com/office/officeart/2008/layout/HalfCircleOrganizationChart"/>
    <dgm:cxn modelId="{DFE2188C-7A89-4034-BE49-60A89AD7761F}" type="presParOf" srcId="{7AD6F8A3-43EF-4143-B08B-D2D8CBA26E16}" destId="{3F710DD6-6089-426C-9428-AB76917E8472}" srcOrd="1" destOrd="0" presId="urn:microsoft.com/office/officeart/2008/layout/HalfCircleOrganizationChart"/>
    <dgm:cxn modelId="{FFC7C00F-02F0-4BA3-8061-89BF1DCCCD1A}" type="presParOf" srcId="{7AD6F8A3-43EF-4143-B08B-D2D8CBA26E16}" destId="{B2AD7F37-B06E-4F80-B0A9-A0F1F31FBB68}" srcOrd="2" destOrd="0" presId="urn:microsoft.com/office/officeart/2008/layout/HalfCircleOrganizationChart"/>
    <dgm:cxn modelId="{CDBB6FB0-E8E5-41B0-894E-A5815BA2FE0B}" type="presParOf" srcId="{B2AD7F37-B06E-4F80-B0A9-A0F1F31FBB68}" destId="{401DB0B0-E6E8-49BA-A111-C6189AEEEF8F}" srcOrd="0" destOrd="0" presId="urn:microsoft.com/office/officeart/2008/layout/HalfCircleOrganizationChart"/>
    <dgm:cxn modelId="{DFE36887-4C94-4EBD-8C26-C21306F19A8C}" type="presParOf" srcId="{B2AD7F37-B06E-4F80-B0A9-A0F1F31FBB68}" destId="{C93C3CDC-A7ED-46C4-83FC-B662D60A09CC}" srcOrd="1" destOrd="0" presId="urn:microsoft.com/office/officeart/2008/layout/HalfCircleOrganizationChart"/>
    <dgm:cxn modelId="{6F85B1FE-85BA-4D95-BB67-A988B458E11A}" type="presParOf" srcId="{C93C3CDC-A7ED-46C4-83FC-B662D60A09CC}" destId="{686C2FEB-9396-420A-AEC7-ED88C705864F}" srcOrd="0" destOrd="0" presId="urn:microsoft.com/office/officeart/2008/layout/HalfCircleOrganizationChart"/>
    <dgm:cxn modelId="{E336AD92-2628-4DB5-A36C-5421A93CB580}" type="presParOf" srcId="{686C2FEB-9396-420A-AEC7-ED88C705864F}" destId="{02DA34A3-2B09-4FBE-B8BC-CE0AE673AA46}" srcOrd="0" destOrd="0" presId="urn:microsoft.com/office/officeart/2008/layout/HalfCircleOrganizationChart"/>
    <dgm:cxn modelId="{D7EDA671-2FAD-4FE1-8357-0D0B3F0F54E7}" type="presParOf" srcId="{686C2FEB-9396-420A-AEC7-ED88C705864F}" destId="{B2BD48BC-F9AD-4B82-960B-ED0CD87022E5}" srcOrd="1" destOrd="0" presId="urn:microsoft.com/office/officeart/2008/layout/HalfCircleOrganizationChart"/>
    <dgm:cxn modelId="{954015C6-1D3E-4137-B958-8209F1FC87AA}" type="presParOf" srcId="{686C2FEB-9396-420A-AEC7-ED88C705864F}" destId="{EB5B11FD-2EBE-4F23-9301-DD7B2AF668E6}" srcOrd="2" destOrd="0" presId="urn:microsoft.com/office/officeart/2008/layout/HalfCircleOrganizationChart"/>
    <dgm:cxn modelId="{09B2B0F7-3D7B-4F2A-9A15-D4D68DC55687}" type="presParOf" srcId="{686C2FEB-9396-420A-AEC7-ED88C705864F}" destId="{726E79F4-741A-411B-B3C0-DE4D3EA8726D}" srcOrd="3" destOrd="0" presId="urn:microsoft.com/office/officeart/2008/layout/HalfCircleOrganizationChart"/>
    <dgm:cxn modelId="{8BF5C747-A357-4821-AF1C-DA10442FC348}" type="presParOf" srcId="{C93C3CDC-A7ED-46C4-83FC-B662D60A09CC}" destId="{46AC9887-5DE1-4A6B-8A6C-2382A4C84055}" srcOrd="1" destOrd="0" presId="urn:microsoft.com/office/officeart/2008/layout/HalfCircleOrganizationChart"/>
    <dgm:cxn modelId="{0F6A5A22-C713-4562-8D0F-EC0E95359DDE}" type="presParOf" srcId="{C93C3CDC-A7ED-46C4-83FC-B662D60A09CC}" destId="{5361EF2F-36B3-47F4-B041-09757EF50047}" srcOrd="2" destOrd="0" presId="urn:microsoft.com/office/officeart/2008/layout/HalfCircleOrganizationChart"/>
    <dgm:cxn modelId="{DACDD33F-982A-492C-AA45-03626AE0C11B}" type="presParOf" srcId="{B2AD7F37-B06E-4F80-B0A9-A0F1F31FBB68}" destId="{B7382B51-06D9-4BC4-8416-CF2D5B79C610}" srcOrd="2" destOrd="0" presId="urn:microsoft.com/office/officeart/2008/layout/HalfCircleOrganizationChart"/>
    <dgm:cxn modelId="{62583995-67FE-4C9B-847E-0B52B08FCB46}" type="presParOf" srcId="{B2AD7F37-B06E-4F80-B0A9-A0F1F31FBB68}" destId="{493B0824-0EBC-4007-9FCB-E2C0CECEEF0C}" srcOrd="3" destOrd="0" presId="urn:microsoft.com/office/officeart/2008/layout/HalfCircleOrganizationChart"/>
    <dgm:cxn modelId="{50F08E20-0F48-4A11-9C2D-D2E4F9B19530}" type="presParOf" srcId="{493B0824-0EBC-4007-9FCB-E2C0CECEEF0C}" destId="{5E63C6EE-7E14-47A3-8B95-66D5E8ED8C69}" srcOrd="0" destOrd="0" presId="urn:microsoft.com/office/officeart/2008/layout/HalfCircleOrganizationChart"/>
    <dgm:cxn modelId="{54CE057C-D113-483D-8162-A349E8ED4CB0}" type="presParOf" srcId="{5E63C6EE-7E14-47A3-8B95-66D5E8ED8C69}" destId="{603BC55F-7D95-4A26-B70D-51A88F81EB0B}" srcOrd="0" destOrd="0" presId="urn:microsoft.com/office/officeart/2008/layout/HalfCircleOrganizationChart"/>
    <dgm:cxn modelId="{D49BA2D8-206F-4FD6-990B-6A32ABA2A62A}" type="presParOf" srcId="{5E63C6EE-7E14-47A3-8B95-66D5E8ED8C69}" destId="{7E1D714D-A7E8-46B1-A825-4F92C5D3CC46}" srcOrd="1" destOrd="0" presId="urn:microsoft.com/office/officeart/2008/layout/HalfCircleOrganizationChart"/>
    <dgm:cxn modelId="{FFABC9D8-CE6C-4FFE-B616-049F9F093CCD}" type="presParOf" srcId="{5E63C6EE-7E14-47A3-8B95-66D5E8ED8C69}" destId="{F495B585-CF96-46F6-819D-502853494290}" srcOrd="2" destOrd="0" presId="urn:microsoft.com/office/officeart/2008/layout/HalfCircleOrganizationChart"/>
    <dgm:cxn modelId="{AC4FE9EC-0D2E-413C-AD18-8CDBE6A5747C}" type="presParOf" srcId="{5E63C6EE-7E14-47A3-8B95-66D5E8ED8C69}" destId="{7D13B6D4-7F78-492F-97FF-77FF5E7505DA}" srcOrd="3" destOrd="0" presId="urn:microsoft.com/office/officeart/2008/layout/HalfCircleOrganizationChart"/>
    <dgm:cxn modelId="{980D2E0A-CDEE-451E-B926-7A9270ACC527}" type="presParOf" srcId="{493B0824-0EBC-4007-9FCB-E2C0CECEEF0C}" destId="{C402C981-4E1B-4045-ABA1-6F93258947C2}" srcOrd="1" destOrd="0" presId="urn:microsoft.com/office/officeart/2008/layout/HalfCircleOrganizationChart"/>
    <dgm:cxn modelId="{2E6E95B7-0F2E-4E19-91BD-B75E063B20E6}" type="presParOf" srcId="{493B0824-0EBC-4007-9FCB-E2C0CECEEF0C}" destId="{CF9E3B43-6E74-48A6-A361-7BF5323D08CC}" srcOrd="2" destOrd="0" presId="urn:microsoft.com/office/officeart/2008/layout/HalfCircleOrganizationChart"/>
    <dgm:cxn modelId="{0C2936C3-D653-4099-AA44-3CA3048C0E9A}" type="presParOf" srcId="{CF9E3B43-6E74-48A6-A361-7BF5323D08CC}" destId="{3B4CA2EF-CB81-4728-BBCE-DBB2905A37E4}" srcOrd="0" destOrd="0" presId="urn:microsoft.com/office/officeart/2008/layout/HalfCircleOrganizationChart"/>
    <dgm:cxn modelId="{DC6ED857-3728-4340-8AA5-1FFFBC2493EC}" type="presParOf" srcId="{CF9E3B43-6E74-48A6-A361-7BF5323D08CC}" destId="{41630CFD-EEDC-40CA-AE14-1D1B88397A30}" srcOrd="1" destOrd="0" presId="urn:microsoft.com/office/officeart/2008/layout/HalfCircleOrganizationChart"/>
    <dgm:cxn modelId="{4055E552-FC0F-4C14-9925-3D60D1AAD600}" type="presParOf" srcId="{41630CFD-EEDC-40CA-AE14-1D1B88397A30}" destId="{9EF7A3EE-E42A-4865-89D6-B669A30D2E61}" srcOrd="0" destOrd="0" presId="urn:microsoft.com/office/officeart/2008/layout/HalfCircleOrganizationChart"/>
    <dgm:cxn modelId="{CA788650-D043-47A4-BFF2-7E80ABF06DC8}" type="presParOf" srcId="{9EF7A3EE-E42A-4865-89D6-B669A30D2E61}" destId="{6644A6A3-0A19-4298-B845-A5958F607566}" srcOrd="0" destOrd="0" presId="urn:microsoft.com/office/officeart/2008/layout/HalfCircleOrganizationChart"/>
    <dgm:cxn modelId="{1FF8E736-7DFE-41F9-A7C2-66D387690018}" type="presParOf" srcId="{9EF7A3EE-E42A-4865-89D6-B669A30D2E61}" destId="{35C01C47-1A77-4F35-A2EC-932D95EBB0EE}" srcOrd="1" destOrd="0" presId="urn:microsoft.com/office/officeart/2008/layout/HalfCircleOrganizationChart"/>
    <dgm:cxn modelId="{E085802F-65A7-4CA4-91A4-95635F632271}" type="presParOf" srcId="{9EF7A3EE-E42A-4865-89D6-B669A30D2E61}" destId="{8400692C-07E9-4434-894B-7260D54CFD20}" srcOrd="2" destOrd="0" presId="urn:microsoft.com/office/officeart/2008/layout/HalfCircleOrganizationChart"/>
    <dgm:cxn modelId="{69E80557-B98E-417E-8CBD-9773ABA4BBAA}" type="presParOf" srcId="{9EF7A3EE-E42A-4865-89D6-B669A30D2E61}" destId="{C9915EC1-2D07-44C5-85C9-77A83253E51E}" srcOrd="3" destOrd="0" presId="urn:microsoft.com/office/officeart/2008/layout/HalfCircleOrganizationChart"/>
    <dgm:cxn modelId="{B0C293E7-142D-4C12-AE37-1BE05D554560}" type="presParOf" srcId="{41630CFD-EEDC-40CA-AE14-1D1B88397A30}" destId="{8C19ADD5-4A44-4049-8BD6-D871FA7FF413}" srcOrd="1" destOrd="0" presId="urn:microsoft.com/office/officeart/2008/layout/HalfCircleOrganizationChart"/>
    <dgm:cxn modelId="{7D4B5CBE-AEAF-483A-9A18-57DF33F5CFD4}" type="presParOf" srcId="{41630CFD-EEDC-40CA-AE14-1D1B88397A30}" destId="{6B057034-6E8B-4772-BDA0-86367DDDF63D}" srcOrd="2" destOrd="0" presId="urn:microsoft.com/office/officeart/2008/layout/HalfCircleOrganizationChart"/>
    <dgm:cxn modelId="{78E59AF7-EE86-4A82-AC2F-266CE273043D}" type="presParOf" srcId="{CF9E3B43-6E74-48A6-A361-7BF5323D08CC}" destId="{D4A7A26C-F0A6-4715-AB0F-79904721B3FC}" srcOrd="2" destOrd="0" presId="urn:microsoft.com/office/officeart/2008/layout/HalfCircleOrganizationChart"/>
    <dgm:cxn modelId="{66CC8D3B-ACE2-408B-A99E-24A8EB10F2AD}" type="presParOf" srcId="{CF9E3B43-6E74-48A6-A361-7BF5323D08CC}" destId="{923628CA-6B68-4E42-9D30-C9CD90C7ED54}" srcOrd="3" destOrd="0" presId="urn:microsoft.com/office/officeart/2008/layout/HalfCircleOrganizationChart"/>
    <dgm:cxn modelId="{D86096E4-0E5A-467F-BC45-CA7009C18E9A}" type="presParOf" srcId="{923628CA-6B68-4E42-9D30-C9CD90C7ED54}" destId="{1DF7622F-6523-40A6-9283-C13CE80BAEC4}" srcOrd="0" destOrd="0" presId="urn:microsoft.com/office/officeart/2008/layout/HalfCircleOrganizationChart"/>
    <dgm:cxn modelId="{9952957B-5DFD-4BA2-BDEF-3075BFDC8D3C}" type="presParOf" srcId="{1DF7622F-6523-40A6-9283-C13CE80BAEC4}" destId="{1AEC773A-F1AC-4F1A-8BE3-F45259997F50}" srcOrd="0" destOrd="0" presId="urn:microsoft.com/office/officeart/2008/layout/HalfCircleOrganizationChart"/>
    <dgm:cxn modelId="{4E435204-B4DD-4180-830B-2AE637D9B54E}" type="presParOf" srcId="{1DF7622F-6523-40A6-9283-C13CE80BAEC4}" destId="{988EFE18-6DAC-48DD-A2EE-B86517E25675}" srcOrd="1" destOrd="0" presId="urn:microsoft.com/office/officeart/2008/layout/HalfCircleOrganizationChart"/>
    <dgm:cxn modelId="{1755028B-D248-4C3E-9392-480C7B54020B}" type="presParOf" srcId="{1DF7622F-6523-40A6-9283-C13CE80BAEC4}" destId="{B48A91A7-0488-4007-8A02-06623E1E0D01}" srcOrd="2" destOrd="0" presId="urn:microsoft.com/office/officeart/2008/layout/HalfCircleOrganizationChart"/>
    <dgm:cxn modelId="{76402401-7D22-44F7-86FE-7D614C4418C8}" type="presParOf" srcId="{1DF7622F-6523-40A6-9283-C13CE80BAEC4}" destId="{625FF62C-71D0-43ED-90FF-A7EB8821DEDF}" srcOrd="3" destOrd="0" presId="urn:microsoft.com/office/officeart/2008/layout/HalfCircleOrganizationChart"/>
    <dgm:cxn modelId="{A1316108-1999-46B9-AB8B-71BD928A2667}" type="presParOf" srcId="{923628CA-6B68-4E42-9D30-C9CD90C7ED54}" destId="{D15C1895-3CFC-4476-B295-3AC1C85D5E11}" srcOrd="1" destOrd="0" presId="urn:microsoft.com/office/officeart/2008/layout/HalfCircleOrganizationChart"/>
    <dgm:cxn modelId="{83509200-DB89-42D4-9D75-1EA2CDC464A4}" type="presParOf" srcId="{923628CA-6B68-4E42-9D30-C9CD90C7ED54}" destId="{C06BE239-58B9-45D8-86D0-0A448EBF14BB}" srcOrd="2" destOrd="0" presId="urn:microsoft.com/office/officeart/2008/layout/HalfCircleOrganizationChart"/>
    <dgm:cxn modelId="{4DF711B8-3875-4FE8-8DE2-8756A525219A}" type="presParOf" srcId="{6B5319C8-BC0C-4DBC-B0CE-9AEF6C5E1901}" destId="{DCCFB6A1-0BDE-432B-961E-960F596E56CC}" srcOrd="2" destOrd="0" presId="urn:microsoft.com/office/officeart/2008/layout/HalfCircleOrganizationChart"/>
    <dgm:cxn modelId="{FBC8EEA2-1ABE-4CD4-9E35-8ECEEE61B50C}" type="presParOf" srcId="{6B5319C8-BC0C-4DBC-B0CE-9AEF6C5E1901}" destId="{75E293E3-703E-40CB-8003-8B8464E80D67}" srcOrd="3" destOrd="0" presId="urn:microsoft.com/office/officeart/2008/layout/HalfCircleOrganizationChart"/>
    <dgm:cxn modelId="{A88F4537-8DA3-4289-8982-EA02C8F96176}" type="presParOf" srcId="{75E293E3-703E-40CB-8003-8B8464E80D67}" destId="{29A39F35-60E8-4DFB-8D2C-57FE84A3C955}" srcOrd="0" destOrd="0" presId="urn:microsoft.com/office/officeart/2008/layout/HalfCircleOrganizationChart"/>
    <dgm:cxn modelId="{EE6FAA5A-3786-438B-8E41-836D9AABDA61}" type="presParOf" srcId="{29A39F35-60E8-4DFB-8D2C-57FE84A3C955}" destId="{841CA903-31A7-46D6-BF9A-874FEF66A9FF}" srcOrd="0" destOrd="0" presId="urn:microsoft.com/office/officeart/2008/layout/HalfCircleOrganizationChart"/>
    <dgm:cxn modelId="{65CF88D1-CA39-4E16-834F-A505A2607009}" type="presParOf" srcId="{29A39F35-60E8-4DFB-8D2C-57FE84A3C955}" destId="{C7658B87-433E-4275-AE7D-E326F6B9E191}" srcOrd="1" destOrd="0" presId="urn:microsoft.com/office/officeart/2008/layout/HalfCircleOrganizationChart"/>
    <dgm:cxn modelId="{C448518C-B5A7-4711-9AD5-54F6DD23A38A}" type="presParOf" srcId="{29A39F35-60E8-4DFB-8D2C-57FE84A3C955}" destId="{1730213A-A138-4FB6-BF3C-0177BFE3983C}" srcOrd="2" destOrd="0" presId="urn:microsoft.com/office/officeart/2008/layout/HalfCircleOrganizationChart"/>
    <dgm:cxn modelId="{AF315474-6553-4845-8D57-BE26FAB9B923}" type="presParOf" srcId="{29A39F35-60E8-4DFB-8D2C-57FE84A3C955}" destId="{A29E5CFB-AA51-4E49-AEE9-B5ED29A14547}" srcOrd="3" destOrd="0" presId="urn:microsoft.com/office/officeart/2008/layout/HalfCircleOrganizationChart"/>
    <dgm:cxn modelId="{715EFF1F-CD79-4583-8328-BF137187CB68}" type="presParOf" srcId="{75E293E3-703E-40CB-8003-8B8464E80D67}" destId="{FD707AD5-D580-42D7-B9B8-9F70073392F9}" srcOrd="1" destOrd="0" presId="urn:microsoft.com/office/officeart/2008/layout/HalfCircleOrganizationChart"/>
    <dgm:cxn modelId="{98C973CF-D372-4FF2-BEDC-3E7037AAB74F}" type="presParOf" srcId="{75E293E3-703E-40CB-8003-8B8464E80D67}" destId="{503E3849-D36E-4DAA-9B51-08EEEA9D1296}" srcOrd="2" destOrd="0" presId="urn:microsoft.com/office/officeart/2008/layout/HalfCircleOrganizationChart"/>
    <dgm:cxn modelId="{3B9DCFAD-5F6D-4D72-92E7-B2A3AD35DDBB}" type="presParOf" srcId="{503E3849-D36E-4DAA-9B51-08EEEA9D1296}" destId="{673099BF-2740-4F35-8388-01E5F0B34AC6}" srcOrd="0" destOrd="0" presId="urn:microsoft.com/office/officeart/2008/layout/HalfCircleOrganizationChart"/>
    <dgm:cxn modelId="{AA26964F-C34B-4424-B8A9-8B87505DFE17}" type="presParOf" srcId="{503E3849-D36E-4DAA-9B51-08EEEA9D1296}" destId="{88B8BFEA-91D8-4A08-8BC7-3E395287383F}" srcOrd="1" destOrd="0" presId="urn:microsoft.com/office/officeart/2008/layout/HalfCircleOrganizationChart"/>
    <dgm:cxn modelId="{EE1F32FC-0237-4F66-92B8-A5348A233E3B}" type="presParOf" srcId="{88B8BFEA-91D8-4A08-8BC7-3E395287383F}" destId="{E145953C-5CCF-4487-AE9F-009EC3BD1213}" srcOrd="0" destOrd="0" presId="urn:microsoft.com/office/officeart/2008/layout/HalfCircleOrganizationChart"/>
    <dgm:cxn modelId="{607C5FC6-ADAE-457B-A709-7EAD000CC228}" type="presParOf" srcId="{E145953C-5CCF-4487-AE9F-009EC3BD1213}" destId="{9883451F-A248-42D2-8985-08D34C8561B2}" srcOrd="0" destOrd="0" presId="urn:microsoft.com/office/officeart/2008/layout/HalfCircleOrganizationChart"/>
    <dgm:cxn modelId="{E6EF460B-F06C-42F4-AB1C-2C10EF05CD8D}" type="presParOf" srcId="{E145953C-5CCF-4487-AE9F-009EC3BD1213}" destId="{ED29A733-13E4-4091-9CB7-968FA7EE6FD1}" srcOrd="1" destOrd="0" presId="urn:microsoft.com/office/officeart/2008/layout/HalfCircleOrganizationChart"/>
    <dgm:cxn modelId="{70257156-AB2B-4859-AD88-B852197B5B52}" type="presParOf" srcId="{E145953C-5CCF-4487-AE9F-009EC3BD1213}" destId="{B76AC169-7EF8-4822-9AEA-893D8E9C6EAA}" srcOrd="2" destOrd="0" presId="urn:microsoft.com/office/officeart/2008/layout/HalfCircleOrganizationChart"/>
    <dgm:cxn modelId="{47BA8409-C2A1-4E0F-88D3-67F25735E35B}" type="presParOf" srcId="{E145953C-5CCF-4487-AE9F-009EC3BD1213}" destId="{41BD8123-3C06-4A55-82CD-408D8410CB0D}" srcOrd="3" destOrd="0" presId="urn:microsoft.com/office/officeart/2008/layout/HalfCircleOrganizationChart"/>
    <dgm:cxn modelId="{533E99BE-CB7D-4584-A438-4AEBD9B0B7A8}" type="presParOf" srcId="{88B8BFEA-91D8-4A08-8BC7-3E395287383F}" destId="{670C52CF-80B6-4AD7-9527-718BF117F7D8}" srcOrd="1" destOrd="0" presId="urn:microsoft.com/office/officeart/2008/layout/HalfCircleOrganizationChart"/>
    <dgm:cxn modelId="{200A634B-CFBB-480F-BD33-B47517BC168A}" type="presParOf" srcId="{88B8BFEA-91D8-4A08-8BC7-3E395287383F}" destId="{4184DF66-7DC0-47AC-A07E-1595ACA61423}" srcOrd="2" destOrd="0" presId="urn:microsoft.com/office/officeart/2008/layout/HalfCircleOrganizationChart"/>
    <dgm:cxn modelId="{F9922A91-83E6-44EC-8ABE-BD6EA005FEF6}" type="presParOf" srcId="{503E3849-D36E-4DAA-9B51-08EEEA9D1296}" destId="{7D0FA0F6-66BC-49B7-B7ED-78257EF528F2}" srcOrd="2" destOrd="0" presId="urn:microsoft.com/office/officeart/2008/layout/HalfCircleOrganizationChart"/>
    <dgm:cxn modelId="{E05623BD-3BB4-47F8-891E-B1F523A8449B}" type="presParOf" srcId="{503E3849-D36E-4DAA-9B51-08EEEA9D1296}" destId="{C25CE89B-3E81-4012-A69E-D055151C1F12}" srcOrd="3" destOrd="0" presId="urn:microsoft.com/office/officeart/2008/layout/HalfCircleOrganizationChart"/>
    <dgm:cxn modelId="{36D34874-EFF1-4D77-96F0-4E1A80177CDF}" type="presParOf" srcId="{C25CE89B-3E81-4012-A69E-D055151C1F12}" destId="{54E01B0E-9D8C-40F7-9193-00929F9AF11E}" srcOrd="0" destOrd="0" presId="urn:microsoft.com/office/officeart/2008/layout/HalfCircleOrganizationChart"/>
    <dgm:cxn modelId="{80E3EADA-FAAD-4BD3-A77B-76807F83A0AD}" type="presParOf" srcId="{54E01B0E-9D8C-40F7-9193-00929F9AF11E}" destId="{9FF5DD43-095F-4C9B-AAB4-367D4C851560}" srcOrd="0" destOrd="0" presId="urn:microsoft.com/office/officeart/2008/layout/HalfCircleOrganizationChart"/>
    <dgm:cxn modelId="{11A851D7-D3F5-4D79-ABC6-C531638D8085}" type="presParOf" srcId="{54E01B0E-9D8C-40F7-9193-00929F9AF11E}" destId="{22F8D037-36BD-4FD4-AA65-81AAE88E3EE9}" srcOrd="1" destOrd="0" presId="urn:microsoft.com/office/officeart/2008/layout/HalfCircleOrganizationChart"/>
    <dgm:cxn modelId="{74F5250C-3AC2-4831-87D6-5EC8F48E0510}" type="presParOf" srcId="{54E01B0E-9D8C-40F7-9193-00929F9AF11E}" destId="{87EF9CA4-4BDD-4BE8-937A-3C0BF0AFD395}" srcOrd="2" destOrd="0" presId="urn:microsoft.com/office/officeart/2008/layout/HalfCircleOrganizationChart"/>
    <dgm:cxn modelId="{AF5E78B8-2E27-4EE1-8B50-C0022B84BE48}" type="presParOf" srcId="{54E01B0E-9D8C-40F7-9193-00929F9AF11E}" destId="{B0C17FED-E750-4CB5-96D2-E9C695E47987}" srcOrd="3" destOrd="0" presId="urn:microsoft.com/office/officeart/2008/layout/HalfCircleOrganizationChart"/>
    <dgm:cxn modelId="{CC3F19A3-4AEC-4BB2-A269-65A0B835506F}" type="presParOf" srcId="{C25CE89B-3E81-4012-A69E-D055151C1F12}" destId="{78E796B5-198E-4041-9AD9-E3BCF928819A}" srcOrd="1" destOrd="0" presId="urn:microsoft.com/office/officeart/2008/layout/HalfCircleOrganizationChart"/>
    <dgm:cxn modelId="{131D452A-7720-4B04-B236-59D624AAE969}" type="presParOf" srcId="{C25CE89B-3E81-4012-A69E-D055151C1F12}" destId="{B1513FEE-18F9-46BA-8278-44BF4DE23F0B}" srcOrd="2" destOrd="0" presId="urn:microsoft.com/office/officeart/2008/layout/HalfCircleOrganizationChart"/>
    <dgm:cxn modelId="{8A0F76A3-EDF4-4963-9F2B-830E24D6443C}" type="presParOf" srcId="{B1513FEE-18F9-46BA-8278-44BF4DE23F0B}" destId="{DFAFB688-B358-4F8B-B089-63117D3B44CF}" srcOrd="0" destOrd="0" presId="urn:microsoft.com/office/officeart/2008/layout/HalfCircleOrganizationChart"/>
    <dgm:cxn modelId="{35FECC9A-288D-4F11-9FA7-7A203F5254B2}" type="presParOf" srcId="{B1513FEE-18F9-46BA-8278-44BF4DE23F0B}" destId="{2BA829A5-74A3-47F5-8055-D2A7A7ECF8EA}" srcOrd="1" destOrd="0" presId="urn:microsoft.com/office/officeart/2008/layout/HalfCircleOrganizationChart"/>
    <dgm:cxn modelId="{D9A8E675-E4C9-4C9C-BDE1-8FA2A8AC9DDE}" type="presParOf" srcId="{2BA829A5-74A3-47F5-8055-D2A7A7ECF8EA}" destId="{1332AB5E-B430-47F7-9DF3-371DCC284322}" srcOrd="0" destOrd="0" presId="urn:microsoft.com/office/officeart/2008/layout/HalfCircleOrganizationChart"/>
    <dgm:cxn modelId="{EC4F4D2B-E449-4D4E-9793-F31AEC444E4A}" type="presParOf" srcId="{1332AB5E-B430-47F7-9DF3-371DCC284322}" destId="{325A091A-941F-4354-816E-D00F5343DFFC}" srcOrd="0" destOrd="0" presId="urn:microsoft.com/office/officeart/2008/layout/HalfCircleOrganizationChart"/>
    <dgm:cxn modelId="{B0CC00DC-610F-4139-99CE-BCFA1231311F}" type="presParOf" srcId="{1332AB5E-B430-47F7-9DF3-371DCC284322}" destId="{C1C2A310-593F-40A2-9EF0-18BE653DFE8A}" srcOrd="1" destOrd="0" presId="urn:microsoft.com/office/officeart/2008/layout/HalfCircleOrganizationChart"/>
    <dgm:cxn modelId="{8950719B-EBAF-4CBA-99ED-A7C79CF28B9A}" type="presParOf" srcId="{1332AB5E-B430-47F7-9DF3-371DCC284322}" destId="{84312285-C9B1-4F57-B70D-B3457FFBB273}" srcOrd="2" destOrd="0" presId="urn:microsoft.com/office/officeart/2008/layout/HalfCircleOrganizationChart"/>
    <dgm:cxn modelId="{BC41887F-2D48-44BF-B4F6-2AB43899F7FE}" type="presParOf" srcId="{1332AB5E-B430-47F7-9DF3-371DCC284322}" destId="{34924925-A40D-4395-97AF-C86148F17319}" srcOrd="3" destOrd="0" presId="urn:microsoft.com/office/officeart/2008/layout/HalfCircleOrganizationChart"/>
    <dgm:cxn modelId="{DF6D6A41-DFFC-4A08-A058-0D0058F3A2BC}" type="presParOf" srcId="{2BA829A5-74A3-47F5-8055-D2A7A7ECF8EA}" destId="{23340BD2-E456-4B9A-979B-1CE54893FEC8}" srcOrd="1" destOrd="0" presId="urn:microsoft.com/office/officeart/2008/layout/HalfCircleOrganizationChart"/>
    <dgm:cxn modelId="{9B6DF9BB-4A39-4227-AB39-86E2C06FEB3B}" type="presParOf" srcId="{2BA829A5-74A3-47F5-8055-D2A7A7ECF8EA}" destId="{8056D12D-A620-474C-813B-4E3ADB5C90D4}" srcOrd="2" destOrd="0" presId="urn:microsoft.com/office/officeart/2008/layout/HalfCircleOrganizationChart"/>
    <dgm:cxn modelId="{A92F3808-B1EA-4783-895F-981A62C48F81}" type="presParOf" srcId="{B1513FEE-18F9-46BA-8278-44BF4DE23F0B}" destId="{7C09785B-CDBE-4197-87E4-BC5D7656EF7A}" srcOrd="2" destOrd="0" presId="urn:microsoft.com/office/officeart/2008/layout/HalfCircleOrganizationChart"/>
    <dgm:cxn modelId="{6C2DA807-6C5A-4AD2-9B37-4DEB9B736419}" type="presParOf" srcId="{B1513FEE-18F9-46BA-8278-44BF4DE23F0B}" destId="{2D345B29-61E3-431F-A435-1C80209B18CC}" srcOrd="3" destOrd="0" presId="urn:microsoft.com/office/officeart/2008/layout/HalfCircleOrganizationChart"/>
    <dgm:cxn modelId="{93561AF8-BC98-4FB4-B306-2E4AF954F672}" type="presParOf" srcId="{2D345B29-61E3-431F-A435-1C80209B18CC}" destId="{815C579C-EEA9-46C5-874B-80AD999AE9BB}" srcOrd="0" destOrd="0" presId="urn:microsoft.com/office/officeart/2008/layout/HalfCircleOrganizationChart"/>
    <dgm:cxn modelId="{9E840176-6E2A-4999-A48D-66019F2162C7}" type="presParOf" srcId="{815C579C-EEA9-46C5-874B-80AD999AE9BB}" destId="{7A76F5C0-7A55-450C-9E6B-3211993B357F}" srcOrd="0" destOrd="0" presId="urn:microsoft.com/office/officeart/2008/layout/HalfCircleOrganizationChart"/>
    <dgm:cxn modelId="{F9C477E0-FBC6-49A5-AD0A-E665C8AF056A}" type="presParOf" srcId="{815C579C-EEA9-46C5-874B-80AD999AE9BB}" destId="{F7B1AD7B-6FC3-4A7D-92BF-13C594796A2F}" srcOrd="1" destOrd="0" presId="urn:microsoft.com/office/officeart/2008/layout/HalfCircleOrganizationChart"/>
    <dgm:cxn modelId="{7F682348-9B9F-4A9F-8EC5-86A67C0D48AE}" type="presParOf" srcId="{815C579C-EEA9-46C5-874B-80AD999AE9BB}" destId="{78CF5665-B725-40B2-875B-5FDD23E7B462}" srcOrd="2" destOrd="0" presId="urn:microsoft.com/office/officeart/2008/layout/HalfCircleOrganizationChart"/>
    <dgm:cxn modelId="{0CDDE7A5-7766-4433-BC8B-2F70BB9EE040}" type="presParOf" srcId="{815C579C-EEA9-46C5-874B-80AD999AE9BB}" destId="{817A2F18-E530-442C-8755-22DCC9B00EF7}" srcOrd="3" destOrd="0" presId="urn:microsoft.com/office/officeart/2008/layout/HalfCircleOrganizationChart"/>
    <dgm:cxn modelId="{DAC64EB2-9D89-49FB-AFA4-559AC8E6A352}" type="presParOf" srcId="{2D345B29-61E3-431F-A435-1C80209B18CC}" destId="{99154B77-6E76-4757-8B7F-E2D89FCAA905}" srcOrd="1" destOrd="0" presId="urn:microsoft.com/office/officeart/2008/layout/HalfCircleOrganizationChart"/>
    <dgm:cxn modelId="{F5800605-D6BF-40E8-9ECC-DD4C3C9714F7}" type="presParOf" srcId="{2D345B29-61E3-431F-A435-1C80209B18CC}" destId="{2E9281A8-78B0-44EE-9B61-2445A507624A}" srcOrd="2" destOrd="0" presId="urn:microsoft.com/office/officeart/2008/layout/HalfCircleOrganizationChart"/>
    <dgm:cxn modelId="{B8A10EA4-C26F-4C42-AA67-3B1C4FCB9731}" type="presParOf" srcId="{6B5319C8-BC0C-4DBC-B0CE-9AEF6C5E1901}" destId="{55DB9488-483F-4FC5-B603-00E396425F31}" srcOrd="4" destOrd="0" presId="urn:microsoft.com/office/officeart/2008/layout/HalfCircleOrganizationChart"/>
    <dgm:cxn modelId="{E46E1C8F-5CBE-442C-BD71-14B69A85CCD3}" type="presParOf" srcId="{6B5319C8-BC0C-4DBC-B0CE-9AEF6C5E1901}" destId="{102E1849-7AB9-45EF-AD88-2F5A0C305589}" srcOrd="5" destOrd="0" presId="urn:microsoft.com/office/officeart/2008/layout/HalfCircleOrganizationChart"/>
    <dgm:cxn modelId="{3D0B9829-C957-4AD2-8EDC-A239C29814A5}" type="presParOf" srcId="{102E1849-7AB9-45EF-AD88-2F5A0C305589}" destId="{54D07B44-390E-4DC4-9A65-56EFCEDDE678}" srcOrd="0" destOrd="0" presId="urn:microsoft.com/office/officeart/2008/layout/HalfCircleOrganizationChart"/>
    <dgm:cxn modelId="{765BA2CC-6A5E-475E-971A-BC5F7B658DDF}" type="presParOf" srcId="{54D07B44-390E-4DC4-9A65-56EFCEDDE678}" destId="{5E50F2D7-B48B-4B7A-9216-0ECEB77E1A15}" srcOrd="0" destOrd="0" presId="urn:microsoft.com/office/officeart/2008/layout/HalfCircleOrganizationChart"/>
    <dgm:cxn modelId="{5886AD9A-160D-4B4D-8F76-ED63A98C90B9}" type="presParOf" srcId="{54D07B44-390E-4DC4-9A65-56EFCEDDE678}" destId="{F3A2DB60-BD49-4E7B-97A2-42763D6E2F39}" srcOrd="1" destOrd="0" presId="urn:microsoft.com/office/officeart/2008/layout/HalfCircleOrganizationChart"/>
    <dgm:cxn modelId="{BF6B8AD3-F3B0-45C8-BAD6-1986C057CE36}" type="presParOf" srcId="{54D07B44-390E-4DC4-9A65-56EFCEDDE678}" destId="{05BB38D0-5197-4792-B2F7-B53AB20CFF10}" srcOrd="2" destOrd="0" presId="urn:microsoft.com/office/officeart/2008/layout/HalfCircleOrganizationChart"/>
    <dgm:cxn modelId="{23641EC9-6238-4FA9-8638-F8A3865BF06E}" type="presParOf" srcId="{54D07B44-390E-4DC4-9A65-56EFCEDDE678}" destId="{2FBC1CD6-5D30-4B19-9A2C-3AD94DE14DC7}" srcOrd="3" destOrd="0" presId="urn:microsoft.com/office/officeart/2008/layout/HalfCircleOrganizationChart"/>
    <dgm:cxn modelId="{1B5EE990-E5EB-41CD-9E3A-F0CC9CF8A963}" type="presParOf" srcId="{102E1849-7AB9-45EF-AD88-2F5A0C305589}" destId="{E7F9FC29-3CCE-44AB-8CB6-A33771A7103D}" srcOrd="1" destOrd="0" presId="urn:microsoft.com/office/officeart/2008/layout/HalfCircleOrganizationChart"/>
    <dgm:cxn modelId="{246F2083-00C7-4A81-9A16-7F7FA0450ADB}" type="presParOf" srcId="{102E1849-7AB9-45EF-AD88-2F5A0C305589}" destId="{4B8F9647-2BA1-4870-9185-4F4D5CDE11D5}" srcOrd="2" destOrd="0" presId="urn:microsoft.com/office/officeart/2008/layout/HalfCircleOrganizationChart"/>
    <dgm:cxn modelId="{FCDB3249-8996-484C-9D11-64EDD64EA1F6}" type="presParOf" srcId="{4B8F9647-2BA1-4870-9185-4F4D5CDE11D5}" destId="{94594957-E980-4E46-878F-98C47D28630D}" srcOrd="0" destOrd="0" presId="urn:microsoft.com/office/officeart/2008/layout/HalfCircleOrganizationChart"/>
    <dgm:cxn modelId="{52901AB5-6E51-4685-91ED-116A8B49348D}" type="presParOf" srcId="{4B8F9647-2BA1-4870-9185-4F4D5CDE11D5}" destId="{30A3AA68-DD0D-4E9B-8287-A1A594E74C9F}" srcOrd="1" destOrd="0" presId="urn:microsoft.com/office/officeart/2008/layout/HalfCircleOrganizationChart"/>
    <dgm:cxn modelId="{D22E66C0-30A4-4751-BBA9-5C12229DD8FD}" type="presParOf" srcId="{30A3AA68-DD0D-4E9B-8287-A1A594E74C9F}" destId="{F161B7B1-D2CC-412E-A4F3-E129295EF363}" srcOrd="0" destOrd="0" presId="urn:microsoft.com/office/officeart/2008/layout/HalfCircleOrganizationChart"/>
    <dgm:cxn modelId="{DA317D78-B9B3-4E9A-A661-65C5A505788D}" type="presParOf" srcId="{F161B7B1-D2CC-412E-A4F3-E129295EF363}" destId="{39AD8458-98BA-4BF7-B210-29B65C9E0043}" srcOrd="0" destOrd="0" presId="urn:microsoft.com/office/officeart/2008/layout/HalfCircleOrganizationChart"/>
    <dgm:cxn modelId="{598B3235-0651-4383-96E2-11364C4DE28A}" type="presParOf" srcId="{F161B7B1-D2CC-412E-A4F3-E129295EF363}" destId="{5CEB8FBD-2342-4E97-BA75-A8D49BA502B2}" srcOrd="1" destOrd="0" presId="urn:microsoft.com/office/officeart/2008/layout/HalfCircleOrganizationChart"/>
    <dgm:cxn modelId="{E80E3450-C741-47BA-A427-EC5F84E5ED43}" type="presParOf" srcId="{F161B7B1-D2CC-412E-A4F3-E129295EF363}" destId="{7F0C00F6-2ED6-4A62-A070-4D680F64BE40}" srcOrd="2" destOrd="0" presId="urn:microsoft.com/office/officeart/2008/layout/HalfCircleOrganizationChart"/>
    <dgm:cxn modelId="{1BEF4E9B-1A0B-49B2-8378-592490708EF2}" type="presParOf" srcId="{F161B7B1-D2CC-412E-A4F3-E129295EF363}" destId="{65820C20-5C12-4CB4-91BB-D5EE0348C999}" srcOrd="3" destOrd="0" presId="urn:microsoft.com/office/officeart/2008/layout/HalfCircleOrganizationChart"/>
    <dgm:cxn modelId="{39D7C31F-E51F-424A-88C0-C4EE4B55721F}" type="presParOf" srcId="{30A3AA68-DD0D-4E9B-8287-A1A594E74C9F}" destId="{1137ED58-5ECE-41B2-AB75-383DB346CCE8}" srcOrd="1" destOrd="0" presId="urn:microsoft.com/office/officeart/2008/layout/HalfCircleOrganizationChart"/>
    <dgm:cxn modelId="{A6EA9CBA-ADAC-4E66-AD88-B457A100331B}" type="presParOf" srcId="{30A3AA68-DD0D-4E9B-8287-A1A594E74C9F}" destId="{84BB8667-1740-4764-AD1F-C4F7E35A634C}" srcOrd="2" destOrd="0" presId="urn:microsoft.com/office/officeart/2008/layout/HalfCircleOrganizationChart"/>
    <dgm:cxn modelId="{08ADB7E8-E24B-4A57-ABE9-44E0D3064C49}" type="presParOf" srcId="{4B8F9647-2BA1-4870-9185-4F4D5CDE11D5}" destId="{8F762081-580C-4347-BAA6-B4C800053E7D}" srcOrd="2" destOrd="0" presId="urn:microsoft.com/office/officeart/2008/layout/HalfCircleOrganizationChart"/>
    <dgm:cxn modelId="{187825A0-1046-48BE-A135-DB2A6316D143}" type="presParOf" srcId="{4B8F9647-2BA1-4870-9185-4F4D5CDE11D5}" destId="{8932026C-FEDB-4193-BF2D-6BD6844A40A0}" srcOrd="3" destOrd="0" presId="urn:microsoft.com/office/officeart/2008/layout/HalfCircleOrganizationChart"/>
    <dgm:cxn modelId="{C4643753-6898-4DAE-A8ED-C6777533CEC1}" type="presParOf" srcId="{8932026C-FEDB-4193-BF2D-6BD6844A40A0}" destId="{417C5303-D216-4E2D-B6C6-0939B5A6599E}" srcOrd="0" destOrd="0" presId="urn:microsoft.com/office/officeart/2008/layout/HalfCircleOrganizationChart"/>
    <dgm:cxn modelId="{AB2DE052-BA12-4AD9-809E-A6E6A826F59F}" type="presParOf" srcId="{417C5303-D216-4E2D-B6C6-0939B5A6599E}" destId="{83C0C36C-F027-4463-9B5A-40F91D38225A}" srcOrd="0" destOrd="0" presId="urn:microsoft.com/office/officeart/2008/layout/HalfCircleOrganizationChart"/>
    <dgm:cxn modelId="{FF767905-45AC-4B0D-BE80-75E2E26C00A2}" type="presParOf" srcId="{417C5303-D216-4E2D-B6C6-0939B5A6599E}" destId="{C4B07C4D-6741-4D13-8C03-DEB20451870E}" srcOrd="1" destOrd="0" presId="urn:microsoft.com/office/officeart/2008/layout/HalfCircleOrganizationChart"/>
    <dgm:cxn modelId="{823AC9B7-ED30-4FFC-AC7D-57FEDCA70BC9}" type="presParOf" srcId="{417C5303-D216-4E2D-B6C6-0939B5A6599E}" destId="{5EDD51FE-213D-45E4-BF74-0ADCBB7801FD}" srcOrd="2" destOrd="0" presId="urn:microsoft.com/office/officeart/2008/layout/HalfCircleOrganizationChart"/>
    <dgm:cxn modelId="{88715846-2D0E-4436-81EB-93D58D9199AC}" type="presParOf" srcId="{417C5303-D216-4E2D-B6C6-0939B5A6599E}" destId="{74020630-1FC8-486F-94FD-D757ABC1DABC}" srcOrd="3" destOrd="0" presId="urn:microsoft.com/office/officeart/2008/layout/HalfCircleOrganizationChart"/>
    <dgm:cxn modelId="{EF9A024D-C64F-4D5B-982F-7CF0CDCD069F}" type="presParOf" srcId="{8932026C-FEDB-4193-BF2D-6BD6844A40A0}" destId="{777C13E1-A0AE-4C5F-BED2-802B26FD5BC2}" srcOrd="1" destOrd="0" presId="urn:microsoft.com/office/officeart/2008/layout/HalfCircleOrganizationChart"/>
    <dgm:cxn modelId="{A27BA39A-ABAD-4806-97DB-B767712BCDBA}" type="presParOf" srcId="{8932026C-FEDB-4193-BF2D-6BD6844A40A0}" destId="{033B50A8-A593-4093-A4AC-69796B9D615F}" srcOrd="2" destOrd="0" presId="urn:microsoft.com/office/officeart/2008/layout/HalfCircleOrganizationChart"/>
    <dgm:cxn modelId="{66F94572-D76B-4846-9AC4-6A3A5FEB46D5}" type="presParOf" srcId="{4B8F9647-2BA1-4870-9185-4F4D5CDE11D5}" destId="{4F4B0477-11FD-487B-9386-18E47F917797}" srcOrd="4" destOrd="0" presId="urn:microsoft.com/office/officeart/2008/layout/HalfCircleOrganizationChart"/>
    <dgm:cxn modelId="{52E1FDC8-CC3C-4B46-8812-A40CC7284131}" type="presParOf" srcId="{4B8F9647-2BA1-4870-9185-4F4D5CDE11D5}" destId="{4F59AC38-CE0D-41E9-B7D2-7E2ECCE88F1A}" srcOrd="5" destOrd="0" presId="urn:microsoft.com/office/officeart/2008/layout/HalfCircleOrganizationChart"/>
    <dgm:cxn modelId="{E50DF112-725F-43A6-88C6-4DD5251BA7A3}" type="presParOf" srcId="{4F59AC38-CE0D-41E9-B7D2-7E2ECCE88F1A}" destId="{B67FDD48-BDA9-476E-A23D-1D2F43EEF86E}" srcOrd="0" destOrd="0" presId="urn:microsoft.com/office/officeart/2008/layout/HalfCircleOrganizationChart"/>
    <dgm:cxn modelId="{9AAF59C8-6795-46DB-B42E-7FC3FE9ACDD0}" type="presParOf" srcId="{B67FDD48-BDA9-476E-A23D-1D2F43EEF86E}" destId="{6A74EEFF-846C-483C-BF95-FE55EAF037AA}" srcOrd="0" destOrd="0" presId="urn:microsoft.com/office/officeart/2008/layout/HalfCircleOrganizationChart"/>
    <dgm:cxn modelId="{F477AE17-1DFA-423A-940D-30CCD7477982}" type="presParOf" srcId="{B67FDD48-BDA9-476E-A23D-1D2F43EEF86E}" destId="{207D35B4-FF20-4A62-AD42-FEB5D0E852B7}" srcOrd="1" destOrd="0" presId="urn:microsoft.com/office/officeart/2008/layout/HalfCircleOrganizationChart"/>
    <dgm:cxn modelId="{BB415FA7-8D55-4A5C-B5E6-DC500825C068}" type="presParOf" srcId="{B67FDD48-BDA9-476E-A23D-1D2F43EEF86E}" destId="{ED331CF4-0E6C-41D8-AA0A-0B08A5D87B0A}" srcOrd="2" destOrd="0" presId="urn:microsoft.com/office/officeart/2008/layout/HalfCircleOrganizationChart"/>
    <dgm:cxn modelId="{416DD27E-C750-4526-8601-9CD23DEE7133}" type="presParOf" srcId="{B67FDD48-BDA9-476E-A23D-1D2F43EEF86E}" destId="{6DA561FC-4750-42F0-A0AC-57C3BB50D3FF}" srcOrd="3" destOrd="0" presId="urn:microsoft.com/office/officeart/2008/layout/HalfCircleOrganizationChart"/>
    <dgm:cxn modelId="{89E012D5-247D-41D4-8AA1-CD581D3DF15D}" type="presParOf" srcId="{4F59AC38-CE0D-41E9-B7D2-7E2ECCE88F1A}" destId="{5A503BFD-8462-47AD-83E1-0D8636BBE578}" srcOrd="1" destOrd="0" presId="urn:microsoft.com/office/officeart/2008/layout/HalfCircleOrganizationChart"/>
    <dgm:cxn modelId="{6E7F67F1-DC06-4D44-98B9-69F59D4B2BB3}" type="presParOf" srcId="{4F59AC38-CE0D-41E9-B7D2-7E2ECCE88F1A}" destId="{70C1618C-FACB-418B-9FF3-F48A2E93F925}" srcOrd="2" destOrd="0" presId="urn:microsoft.com/office/officeart/2008/layout/HalfCircleOrganizationChart"/>
    <dgm:cxn modelId="{4373F779-52DA-4DB2-9BFE-9E3A03722BBE}" type="presParOf" srcId="{4B8F9647-2BA1-4870-9185-4F4D5CDE11D5}" destId="{ABDABF8F-39C3-4744-8558-5ADC183D76E0}" srcOrd="6" destOrd="0" presId="urn:microsoft.com/office/officeart/2008/layout/HalfCircleOrganizationChart"/>
    <dgm:cxn modelId="{3D165372-3B60-47FD-89B1-37AD9A6F9D67}" type="presParOf" srcId="{4B8F9647-2BA1-4870-9185-4F4D5CDE11D5}" destId="{400C67D7-C55E-452D-8D70-440CE54719C3}" srcOrd="7" destOrd="0" presId="urn:microsoft.com/office/officeart/2008/layout/HalfCircleOrganizationChart"/>
    <dgm:cxn modelId="{15173592-9822-4004-8CB0-1D712CA0C87D}" type="presParOf" srcId="{400C67D7-C55E-452D-8D70-440CE54719C3}" destId="{FF41D307-4559-4934-9CEC-F28E6566E0EA}" srcOrd="0" destOrd="0" presId="urn:microsoft.com/office/officeart/2008/layout/HalfCircleOrganizationChart"/>
    <dgm:cxn modelId="{ABAFF289-5784-47DD-82C5-ED946E3E49EB}" type="presParOf" srcId="{FF41D307-4559-4934-9CEC-F28E6566E0EA}" destId="{55C70FFA-9802-4B32-AC1A-B57912EB9983}" srcOrd="0" destOrd="0" presId="urn:microsoft.com/office/officeart/2008/layout/HalfCircleOrganizationChart"/>
    <dgm:cxn modelId="{980BEB86-D369-414E-8011-146D5BCD7B00}" type="presParOf" srcId="{FF41D307-4559-4934-9CEC-F28E6566E0EA}" destId="{F0879F00-7D1B-431F-A425-3E66F3D8852D}" srcOrd="1" destOrd="0" presId="urn:microsoft.com/office/officeart/2008/layout/HalfCircleOrganizationChart"/>
    <dgm:cxn modelId="{781BB720-36FE-4182-8131-1DCB6929E4B9}" type="presParOf" srcId="{FF41D307-4559-4934-9CEC-F28E6566E0EA}" destId="{577CC243-74CB-47BE-B964-30BF4843AAA2}" srcOrd="2" destOrd="0" presId="urn:microsoft.com/office/officeart/2008/layout/HalfCircleOrganizationChart"/>
    <dgm:cxn modelId="{4810DEAB-EA4C-4E80-9AE1-78D02D354C0C}" type="presParOf" srcId="{FF41D307-4559-4934-9CEC-F28E6566E0EA}" destId="{EFA89846-86C3-4C91-A4AD-B1241A393E75}" srcOrd="3" destOrd="0" presId="urn:microsoft.com/office/officeart/2008/layout/HalfCircleOrganizationChart"/>
    <dgm:cxn modelId="{61F491F7-7C4B-4219-9811-208F3E1F134E}" type="presParOf" srcId="{400C67D7-C55E-452D-8D70-440CE54719C3}" destId="{78588231-D1D1-4B3B-92F6-0445F41CF374}" srcOrd="1" destOrd="0" presId="urn:microsoft.com/office/officeart/2008/layout/HalfCircleOrganizationChart"/>
    <dgm:cxn modelId="{A2BE87FC-BF1F-4EAF-999F-A6A394A93A0E}" type="presParOf" srcId="{400C67D7-C55E-452D-8D70-440CE54719C3}" destId="{E0E92A92-F468-41C0-8CF8-7D3D5F116CC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ABF8F-39C3-4744-8558-5ADC183D76E0}">
      <dsp:nvSpPr>
        <dsp:cNvPr id="0" name=""/>
        <dsp:cNvSpPr/>
      </dsp:nvSpPr>
      <dsp:spPr>
        <a:xfrm>
          <a:off x="4120377" y="2305426"/>
          <a:ext cx="521472" cy="1911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1488"/>
              </a:lnTo>
              <a:lnTo>
                <a:pt x="521472" y="19114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B0477-11FD-487B-9386-18E47F917797}">
      <dsp:nvSpPr>
        <dsp:cNvPr id="0" name=""/>
        <dsp:cNvSpPr/>
      </dsp:nvSpPr>
      <dsp:spPr>
        <a:xfrm>
          <a:off x="3426608" y="2305426"/>
          <a:ext cx="693769" cy="1982274"/>
        </a:xfrm>
        <a:custGeom>
          <a:avLst/>
          <a:gdLst/>
          <a:ahLst/>
          <a:cxnLst/>
          <a:rect l="0" t="0" r="0" b="0"/>
          <a:pathLst>
            <a:path>
              <a:moveTo>
                <a:pt x="693769" y="0"/>
              </a:moveTo>
              <a:lnTo>
                <a:pt x="693769" y="1982274"/>
              </a:lnTo>
              <a:lnTo>
                <a:pt x="0" y="19822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62081-580C-4347-BAA6-B4C800053E7D}">
      <dsp:nvSpPr>
        <dsp:cNvPr id="0" name=""/>
        <dsp:cNvSpPr/>
      </dsp:nvSpPr>
      <dsp:spPr>
        <a:xfrm>
          <a:off x="4120377" y="2305426"/>
          <a:ext cx="531793" cy="771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562"/>
              </a:lnTo>
              <a:lnTo>
                <a:pt x="531793" y="7715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94957-E980-4E46-878F-98C47D28630D}">
      <dsp:nvSpPr>
        <dsp:cNvPr id="0" name=""/>
        <dsp:cNvSpPr/>
      </dsp:nvSpPr>
      <dsp:spPr>
        <a:xfrm>
          <a:off x="3559332" y="2305426"/>
          <a:ext cx="561045" cy="798110"/>
        </a:xfrm>
        <a:custGeom>
          <a:avLst/>
          <a:gdLst/>
          <a:ahLst/>
          <a:cxnLst/>
          <a:rect l="0" t="0" r="0" b="0"/>
          <a:pathLst>
            <a:path>
              <a:moveTo>
                <a:pt x="561045" y="0"/>
              </a:moveTo>
              <a:lnTo>
                <a:pt x="561045" y="798110"/>
              </a:lnTo>
              <a:lnTo>
                <a:pt x="0" y="798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B9488-483F-4FC5-B603-00E396425F31}">
      <dsp:nvSpPr>
        <dsp:cNvPr id="0" name=""/>
        <dsp:cNvSpPr/>
      </dsp:nvSpPr>
      <dsp:spPr>
        <a:xfrm>
          <a:off x="4760902" y="561564"/>
          <a:ext cx="836175" cy="1171103"/>
        </a:xfrm>
        <a:custGeom>
          <a:avLst/>
          <a:gdLst/>
          <a:ahLst/>
          <a:cxnLst/>
          <a:rect l="0" t="0" r="0" b="0"/>
          <a:pathLst>
            <a:path>
              <a:moveTo>
                <a:pt x="836175" y="0"/>
              </a:moveTo>
              <a:lnTo>
                <a:pt x="836175" y="1171103"/>
              </a:lnTo>
              <a:lnTo>
                <a:pt x="0" y="11711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9785B-CDBE-4197-87E4-BC5D7656EF7A}">
      <dsp:nvSpPr>
        <dsp:cNvPr id="0" name=""/>
        <dsp:cNvSpPr/>
      </dsp:nvSpPr>
      <dsp:spPr>
        <a:xfrm>
          <a:off x="8796001" y="2257648"/>
          <a:ext cx="1057011" cy="1199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9833"/>
              </a:lnTo>
              <a:lnTo>
                <a:pt x="1057011" y="11998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FB688-B358-4F8B-B089-63117D3B44CF}">
      <dsp:nvSpPr>
        <dsp:cNvPr id="0" name=""/>
        <dsp:cNvSpPr/>
      </dsp:nvSpPr>
      <dsp:spPr>
        <a:xfrm>
          <a:off x="7984732" y="2257648"/>
          <a:ext cx="811268" cy="1204844"/>
        </a:xfrm>
        <a:custGeom>
          <a:avLst/>
          <a:gdLst/>
          <a:ahLst/>
          <a:cxnLst/>
          <a:rect l="0" t="0" r="0" b="0"/>
          <a:pathLst>
            <a:path>
              <a:moveTo>
                <a:pt x="811268" y="0"/>
              </a:moveTo>
              <a:lnTo>
                <a:pt x="811268" y="1204844"/>
              </a:lnTo>
              <a:lnTo>
                <a:pt x="0" y="12048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FA0F6-66BC-49B7-B7ED-78257EF528F2}">
      <dsp:nvSpPr>
        <dsp:cNvPr id="0" name=""/>
        <dsp:cNvSpPr/>
      </dsp:nvSpPr>
      <dsp:spPr>
        <a:xfrm>
          <a:off x="9085560" y="1368060"/>
          <a:ext cx="718039" cy="430606"/>
        </a:xfrm>
        <a:custGeom>
          <a:avLst/>
          <a:gdLst/>
          <a:ahLst/>
          <a:cxnLst/>
          <a:rect l="0" t="0" r="0" b="0"/>
          <a:pathLst>
            <a:path>
              <a:moveTo>
                <a:pt x="718039" y="0"/>
              </a:moveTo>
              <a:lnTo>
                <a:pt x="718039" y="430606"/>
              </a:lnTo>
              <a:lnTo>
                <a:pt x="0" y="4306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099BF-2740-4F35-8388-01E5F0B34AC6}">
      <dsp:nvSpPr>
        <dsp:cNvPr id="0" name=""/>
        <dsp:cNvSpPr/>
      </dsp:nvSpPr>
      <dsp:spPr>
        <a:xfrm>
          <a:off x="9803600" y="1368060"/>
          <a:ext cx="669980" cy="430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466"/>
              </a:lnTo>
              <a:lnTo>
                <a:pt x="669980" y="4304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FB6A1-0BDE-432B-961E-960F596E56CC}">
      <dsp:nvSpPr>
        <dsp:cNvPr id="0" name=""/>
        <dsp:cNvSpPr/>
      </dsp:nvSpPr>
      <dsp:spPr>
        <a:xfrm>
          <a:off x="5597078" y="561564"/>
          <a:ext cx="3655832" cy="347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514"/>
              </a:lnTo>
              <a:lnTo>
                <a:pt x="3655832" y="3475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A7A26C-F0A6-4715-AB0F-79904721B3FC}">
      <dsp:nvSpPr>
        <dsp:cNvPr id="0" name=""/>
        <dsp:cNvSpPr/>
      </dsp:nvSpPr>
      <dsp:spPr>
        <a:xfrm>
          <a:off x="1600421" y="2352124"/>
          <a:ext cx="91440" cy="7087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8703"/>
              </a:lnTo>
              <a:lnTo>
                <a:pt x="111456" y="7087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CA2EF-CB81-4728-BBCE-DBB2905A37E4}">
      <dsp:nvSpPr>
        <dsp:cNvPr id="0" name=""/>
        <dsp:cNvSpPr/>
      </dsp:nvSpPr>
      <dsp:spPr>
        <a:xfrm>
          <a:off x="1246333" y="2352124"/>
          <a:ext cx="399808" cy="710104"/>
        </a:xfrm>
        <a:custGeom>
          <a:avLst/>
          <a:gdLst/>
          <a:ahLst/>
          <a:cxnLst/>
          <a:rect l="0" t="0" r="0" b="0"/>
          <a:pathLst>
            <a:path>
              <a:moveTo>
                <a:pt x="399808" y="0"/>
              </a:moveTo>
              <a:lnTo>
                <a:pt x="399808" y="710104"/>
              </a:lnTo>
              <a:lnTo>
                <a:pt x="0" y="7101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382B51-06D9-4BC4-8416-CF2D5B79C610}">
      <dsp:nvSpPr>
        <dsp:cNvPr id="0" name=""/>
        <dsp:cNvSpPr/>
      </dsp:nvSpPr>
      <dsp:spPr>
        <a:xfrm>
          <a:off x="1022116" y="1374139"/>
          <a:ext cx="334465" cy="519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003"/>
              </a:lnTo>
              <a:lnTo>
                <a:pt x="334465" y="5190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DB0B0-E6E8-49BA-A111-C6189AEEEF8F}">
      <dsp:nvSpPr>
        <dsp:cNvPr id="0" name=""/>
        <dsp:cNvSpPr/>
      </dsp:nvSpPr>
      <dsp:spPr>
        <a:xfrm>
          <a:off x="976396" y="1374139"/>
          <a:ext cx="91440" cy="533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75162" y="5334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51281-4043-4300-8CA5-16551D9A1E19}">
      <dsp:nvSpPr>
        <dsp:cNvPr id="0" name=""/>
        <dsp:cNvSpPr/>
      </dsp:nvSpPr>
      <dsp:spPr>
        <a:xfrm>
          <a:off x="1311676" y="561564"/>
          <a:ext cx="4285401" cy="353594"/>
        </a:xfrm>
        <a:custGeom>
          <a:avLst/>
          <a:gdLst/>
          <a:ahLst/>
          <a:cxnLst/>
          <a:rect l="0" t="0" r="0" b="0"/>
          <a:pathLst>
            <a:path>
              <a:moveTo>
                <a:pt x="4285401" y="0"/>
              </a:moveTo>
              <a:lnTo>
                <a:pt x="4285401" y="353594"/>
              </a:lnTo>
              <a:lnTo>
                <a:pt x="0" y="3535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A4C55-1828-419F-A8D8-E8152D4E7602}">
      <dsp:nvSpPr>
        <dsp:cNvPr id="0" name=""/>
        <dsp:cNvSpPr/>
      </dsp:nvSpPr>
      <dsp:spPr>
        <a:xfrm>
          <a:off x="5216078" y="1830"/>
          <a:ext cx="761999" cy="55973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865A4-8991-4CD2-94F7-753A2F78A3D5}">
      <dsp:nvSpPr>
        <dsp:cNvPr id="0" name=""/>
        <dsp:cNvSpPr/>
      </dsp:nvSpPr>
      <dsp:spPr>
        <a:xfrm>
          <a:off x="5216078" y="1830"/>
          <a:ext cx="761999" cy="55973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95ED5-E7B6-49DC-AB96-43B88B553E9B}">
      <dsp:nvSpPr>
        <dsp:cNvPr id="0" name=""/>
        <dsp:cNvSpPr/>
      </dsp:nvSpPr>
      <dsp:spPr>
        <a:xfrm>
          <a:off x="4835079" y="102582"/>
          <a:ext cx="1523998" cy="3582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Chromatography</a:t>
          </a:r>
          <a:endParaRPr lang="en-US" sz="1600" kern="1200" dirty="0"/>
        </a:p>
      </dsp:txBody>
      <dsp:txXfrm>
        <a:off x="4835079" y="102582"/>
        <a:ext cx="1523998" cy="358229"/>
      </dsp:txXfrm>
    </dsp:sp>
    <dsp:sp modelId="{13464C63-1358-48B3-9E49-6F2AF2CAD1A2}">
      <dsp:nvSpPr>
        <dsp:cNvPr id="0" name=""/>
        <dsp:cNvSpPr/>
      </dsp:nvSpPr>
      <dsp:spPr>
        <a:xfrm>
          <a:off x="641117" y="814406"/>
          <a:ext cx="761999" cy="55973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FEC2B-5749-474C-9FF9-02F615730C61}">
      <dsp:nvSpPr>
        <dsp:cNvPr id="0" name=""/>
        <dsp:cNvSpPr/>
      </dsp:nvSpPr>
      <dsp:spPr>
        <a:xfrm>
          <a:off x="641117" y="814406"/>
          <a:ext cx="761999" cy="55973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3B3C0-96C6-4FBB-9856-A3AF910750A7}">
      <dsp:nvSpPr>
        <dsp:cNvPr id="0" name=""/>
        <dsp:cNvSpPr/>
      </dsp:nvSpPr>
      <dsp:spPr>
        <a:xfrm>
          <a:off x="260117" y="915158"/>
          <a:ext cx="1523998" cy="3582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Based on the bed</a:t>
          </a:r>
          <a:endParaRPr lang="en-US" sz="1600" kern="1200" dirty="0"/>
        </a:p>
      </dsp:txBody>
      <dsp:txXfrm>
        <a:off x="260117" y="915158"/>
        <a:ext cx="1523998" cy="358229"/>
      </dsp:txXfrm>
    </dsp:sp>
    <dsp:sp modelId="{B2BD48BC-F9AD-4B82-960B-ED0CD87022E5}">
      <dsp:nvSpPr>
        <dsp:cNvPr id="0" name=""/>
        <dsp:cNvSpPr/>
      </dsp:nvSpPr>
      <dsp:spPr>
        <a:xfrm>
          <a:off x="380999" y="1806874"/>
          <a:ext cx="761999" cy="55973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5B11FD-2EBE-4F23-9301-DD7B2AF668E6}">
      <dsp:nvSpPr>
        <dsp:cNvPr id="0" name=""/>
        <dsp:cNvSpPr/>
      </dsp:nvSpPr>
      <dsp:spPr>
        <a:xfrm>
          <a:off x="380999" y="1806874"/>
          <a:ext cx="761999" cy="55973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A34A3-2B09-4FBE-B8BC-CE0AE673AA46}">
      <dsp:nvSpPr>
        <dsp:cNvPr id="0" name=""/>
        <dsp:cNvSpPr/>
      </dsp:nvSpPr>
      <dsp:spPr>
        <a:xfrm>
          <a:off x="0" y="1907626"/>
          <a:ext cx="1523998" cy="3582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Column</a:t>
          </a:r>
          <a:endParaRPr lang="en-US" sz="1600" kern="1200" dirty="0"/>
        </a:p>
      </dsp:txBody>
      <dsp:txXfrm>
        <a:off x="0" y="1907626"/>
        <a:ext cx="1523998" cy="358229"/>
      </dsp:txXfrm>
    </dsp:sp>
    <dsp:sp modelId="{7E1D714D-A7E8-46B1-A825-4F92C5D3CC46}">
      <dsp:nvSpPr>
        <dsp:cNvPr id="0" name=""/>
        <dsp:cNvSpPr/>
      </dsp:nvSpPr>
      <dsp:spPr>
        <a:xfrm>
          <a:off x="1265141" y="1792390"/>
          <a:ext cx="761999" cy="55973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5B585-CF96-46F6-819D-502853494290}">
      <dsp:nvSpPr>
        <dsp:cNvPr id="0" name=""/>
        <dsp:cNvSpPr/>
      </dsp:nvSpPr>
      <dsp:spPr>
        <a:xfrm>
          <a:off x="1265141" y="1792390"/>
          <a:ext cx="761999" cy="55973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BC55F-7D95-4A26-B70D-51A88F81EB0B}">
      <dsp:nvSpPr>
        <dsp:cNvPr id="0" name=""/>
        <dsp:cNvSpPr/>
      </dsp:nvSpPr>
      <dsp:spPr>
        <a:xfrm>
          <a:off x="884142" y="1893142"/>
          <a:ext cx="1523998" cy="3582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Planar</a:t>
          </a:r>
          <a:endParaRPr lang="en-US" sz="1600" kern="1200" dirty="0"/>
        </a:p>
      </dsp:txBody>
      <dsp:txXfrm>
        <a:off x="884142" y="1893142"/>
        <a:ext cx="1523998" cy="358229"/>
      </dsp:txXfrm>
    </dsp:sp>
    <dsp:sp modelId="{35C01C47-1A77-4F35-A2EC-932D95EBB0EE}">
      <dsp:nvSpPr>
        <dsp:cNvPr id="0" name=""/>
        <dsp:cNvSpPr/>
      </dsp:nvSpPr>
      <dsp:spPr>
        <a:xfrm>
          <a:off x="575773" y="2961476"/>
          <a:ext cx="761999" cy="55973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00692C-07E9-4434-894B-7260D54CFD20}">
      <dsp:nvSpPr>
        <dsp:cNvPr id="0" name=""/>
        <dsp:cNvSpPr/>
      </dsp:nvSpPr>
      <dsp:spPr>
        <a:xfrm>
          <a:off x="575773" y="2961476"/>
          <a:ext cx="761999" cy="55973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4A6A3-0A19-4298-B845-A5958F607566}">
      <dsp:nvSpPr>
        <dsp:cNvPr id="0" name=""/>
        <dsp:cNvSpPr/>
      </dsp:nvSpPr>
      <dsp:spPr>
        <a:xfrm>
          <a:off x="194774" y="3062228"/>
          <a:ext cx="1523998" cy="3582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TLC</a:t>
          </a:r>
          <a:endParaRPr lang="en-US" sz="1600" kern="1200" dirty="0"/>
        </a:p>
      </dsp:txBody>
      <dsp:txXfrm>
        <a:off x="194774" y="3062228"/>
        <a:ext cx="1523998" cy="358229"/>
      </dsp:txXfrm>
    </dsp:sp>
    <dsp:sp modelId="{988EFE18-6DAC-48DD-A2EE-B86517E25675}">
      <dsp:nvSpPr>
        <dsp:cNvPr id="0" name=""/>
        <dsp:cNvSpPr/>
      </dsp:nvSpPr>
      <dsp:spPr>
        <a:xfrm>
          <a:off x="1620438" y="2960076"/>
          <a:ext cx="761999" cy="55973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A91A7-0488-4007-8A02-06623E1E0D01}">
      <dsp:nvSpPr>
        <dsp:cNvPr id="0" name=""/>
        <dsp:cNvSpPr/>
      </dsp:nvSpPr>
      <dsp:spPr>
        <a:xfrm>
          <a:off x="1620438" y="2960076"/>
          <a:ext cx="761999" cy="55973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C773A-F1AC-4F1A-8BE3-F45259997F50}">
      <dsp:nvSpPr>
        <dsp:cNvPr id="0" name=""/>
        <dsp:cNvSpPr/>
      </dsp:nvSpPr>
      <dsp:spPr>
        <a:xfrm>
          <a:off x="1239438" y="3060828"/>
          <a:ext cx="1523998" cy="3582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Paper</a:t>
          </a:r>
          <a:endParaRPr lang="en-US" sz="1600" kern="1200" dirty="0"/>
        </a:p>
      </dsp:txBody>
      <dsp:txXfrm>
        <a:off x="1239438" y="3060828"/>
        <a:ext cx="1523998" cy="358229"/>
      </dsp:txXfrm>
    </dsp:sp>
    <dsp:sp modelId="{C7658B87-433E-4275-AE7D-E326F6B9E191}">
      <dsp:nvSpPr>
        <dsp:cNvPr id="0" name=""/>
        <dsp:cNvSpPr/>
      </dsp:nvSpPr>
      <dsp:spPr>
        <a:xfrm>
          <a:off x="9079008" y="808326"/>
          <a:ext cx="1449184" cy="55973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0213A-A138-4FB6-BF3C-0177BFE3983C}">
      <dsp:nvSpPr>
        <dsp:cNvPr id="0" name=""/>
        <dsp:cNvSpPr/>
      </dsp:nvSpPr>
      <dsp:spPr>
        <a:xfrm>
          <a:off x="9079008" y="808326"/>
          <a:ext cx="1449184" cy="55973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CA903-31A7-46D6-BF9A-874FEF66A9FF}">
      <dsp:nvSpPr>
        <dsp:cNvPr id="0" name=""/>
        <dsp:cNvSpPr/>
      </dsp:nvSpPr>
      <dsp:spPr>
        <a:xfrm>
          <a:off x="8354416" y="909079"/>
          <a:ext cx="2898368" cy="3582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Based on the phase</a:t>
          </a:r>
          <a:endParaRPr lang="en-US" sz="1600" kern="1200" dirty="0"/>
        </a:p>
      </dsp:txBody>
      <dsp:txXfrm>
        <a:off x="8354416" y="909079"/>
        <a:ext cx="2898368" cy="358229"/>
      </dsp:txXfrm>
    </dsp:sp>
    <dsp:sp modelId="{ED29A733-13E4-4091-9CB7-968FA7EE6FD1}">
      <dsp:nvSpPr>
        <dsp:cNvPr id="0" name=""/>
        <dsp:cNvSpPr/>
      </dsp:nvSpPr>
      <dsp:spPr>
        <a:xfrm>
          <a:off x="10382141" y="1697775"/>
          <a:ext cx="761999" cy="55973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AC169-7EF8-4822-9AEA-893D8E9C6EAA}">
      <dsp:nvSpPr>
        <dsp:cNvPr id="0" name=""/>
        <dsp:cNvSpPr/>
      </dsp:nvSpPr>
      <dsp:spPr>
        <a:xfrm>
          <a:off x="10382141" y="1697775"/>
          <a:ext cx="761999" cy="55973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3451F-A248-42D2-8985-08D34C8561B2}">
      <dsp:nvSpPr>
        <dsp:cNvPr id="0" name=""/>
        <dsp:cNvSpPr/>
      </dsp:nvSpPr>
      <dsp:spPr>
        <a:xfrm>
          <a:off x="10001141" y="1798527"/>
          <a:ext cx="1523998" cy="3582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Gas</a:t>
          </a:r>
          <a:endParaRPr lang="en-US" sz="1600" kern="1200" dirty="0"/>
        </a:p>
      </dsp:txBody>
      <dsp:txXfrm>
        <a:off x="10001141" y="1798527"/>
        <a:ext cx="1523998" cy="358229"/>
      </dsp:txXfrm>
    </dsp:sp>
    <dsp:sp modelId="{22F8D037-36BD-4FD4-AA65-81AAE88E3EE9}">
      <dsp:nvSpPr>
        <dsp:cNvPr id="0" name=""/>
        <dsp:cNvSpPr/>
      </dsp:nvSpPr>
      <dsp:spPr>
        <a:xfrm>
          <a:off x="8415001" y="1697914"/>
          <a:ext cx="761999" cy="55973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F9CA4-4BDD-4BE8-937A-3C0BF0AFD395}">
      <dsp:nvSpPr>
        <dsp:cNvPr id="0" name=""/>
        <dsp:cNvSpPr/>
      </dsp:nvSpPr>
      <dsp:spPr>
        <a:xfrm>
          <a:off x="8415001" y="1697914"/>
          <a:ext cx="761999" cy="55973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5DD43-095F-4C9B-AAB4-367D4C851560}">
      <dsp:nvSpPr>
        <dsp:cNvPr id="0" name=""/>
        <dsp:cNvSpPr/>
      </dsp:nvSpPr>
      <dsp:spPr>
        <a:xfrm>
          <a:off x="8034002" y="1798667"/>
          <a:ext cx="1523998" cy="3582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Liquid</a:t>
          </a:r>
          <a:endParaRPr lang="en-US" sz="1600" kern="1200" dirty="0"/>
        </a:p>
      </dsp:txBody>
      <dsp:txXfrm>
        <a:off x="8034002" y="1798667"/>
        <a:ext cx="1523998" cy="358229"/>
      </dsp:txXfrm>
    </dsp:sp>
    <dsp:sp modelId="{C1C2A310-593F-40A2-9EF0-18BE653DFE8A}">
      <dsp:nvSpPr>
        <dsp:cNvPr id="0" name=""/>
        <dsp:cNvSpPr/>
      </dsp:nvSpPr>
      <dsp:spPr>
        <a:xfrm>
          <a:off x="7314173" y="3361740"/>
          <a:ext cx="761999" cy="55973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12285-C9B1-4F57-B70D-B3457FFBB273}">
      <dsp:nvSpPr>
        <dsp:cNvPr id="0" name=""/>
        <dsp:cNvSpPr/>
      </dsp:nvSpPr>
      <dsp:spPr>
        <a:xfrm>
          <a:off x="7314173" y="3361740"/>
          <a:ext cx="761999" cy="55973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A091A-941F-4354-816E-D00F5343DFFC}">
      <dsp:nvSpPr>
        <dsp:cNvPr id="0" name=""/>
        <dsp:cNvSpPr/>
      </dsp:nvSpPr>
      <dsp:spPr>
        <a:xfrm>
          <a:off x="6933173" y="3462493"/>
          <a:ext cx="1523998" cy="3582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HPLC</a:t>
          </a:r>
          <a:endParaRPr lang="en-US" sz="1600" kern="1200" dirty="0"/>
        </a:p>
      </dsp:txBody>
      <dsp:txXfrm>
        <a:off x="6933173" y="3462493"/>
        <a:ext cx="1523998" cy="358229"/>
      </dsp:txXfrm>
    </dsp:sp>
    <dsp:sp modelId="{F7B1AD7B-6FC3-4A7D-92BF-13C594796A2F}">
      <dsp:nvSpPr>
        <dsp:cNvPr id="0" name=""/>
        <dsp:cNvSpPr/>
      </dsp:nvSpPr>
      <dsp:spPr>
        <a:xfrm>
          <a:off x="9713953" y="3342830"/>
          <a:ext cx="1158827" cy="58329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F5665-B725-40B2-875B-5FDD23E7B462}">
      <dsp:nvSpPr>
        <dsp:cNvPr id="0" name=""/>
        <dsp:cNvSpPr/>
      </dsp:nvSpPr>
      <dsp:spPr>
        <a:xfrm>
          <a:off x="9713953" y="3342830"/>
          <a:ext cx="1158827" cy="58329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6F5C0-7A55-450C-9E6B-3211993B357F}">
      <dsp:nvSpPr>
        <dsp:cNvPr id="0" name=""/>
        <dsp:cNvSpPr/>
      </dsp:nvSpPr>
      <dsp:spPr>
        <a:xfrm>
          <a:off x="9134539" y="3447822"/>
          <a:ext cx="2317655" cy="3733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SFC (</a:t>
          </a:r>
          <a:r>
            <a:rPr lang="en-US" sz="1600" kern="1200" dirty="0" err="1" smtClean="0"/>
            <a:t>Supercrit</a:t>
          </a:r>
          <a:r>
            <a:rPr lang="en-US" sz="1600" kern="1200" dirty="0" smtClean="0"/>
            <a:t>. Fluid)</a:t>
          </a:r>
          <a:endParaRPr lang="en-US" sz="1600" kern="1200" dirty="0"/>
        </a:p>
      </dsp:txBody>
      <dsp:txXfrm>
        <a:off x="9134539" y="3447822"/>
        <a:ext cx="2317655" cy="373307"/>
      </dsp:txXfrm>
    </dsp:sp>
    <dsp:sp modelId="{F3A2DB60-BD49-4E7B-97A2-42763D6E2F39}">
      <dsp:nvSpPr>
        <dsp:cNvPr id="0" name=""/>
        <dsp:cNvSpPr/>
      </dsp:nvSpPr>
      <dsp:spPr>
        <a:xfrm>
          <a:off x="3277580" y="1468187"/>
          <a:ext cx="1685593" cy="83723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B38D0-5197-4792-B2F7-B53AB20CFF10}">
      <dsp:nvSpPr>
        <dsp:cNvPr id="0" name=""/>
        <dsp:cNvSpPr/>
      </dsp:nvSpPr>
      <dsp:spPr>
        <a:xfrm>
          <a:off x="3277580" y="1468187"/>
          <a:ext cx="1685593" cy="83723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50F2D7-B48B-4B7A-9216-0ECEB77E1A15}">
      <dsp:nvSpPr>
        <dsp:cNvPr id="0" name=""/>
        <dsp:cNvSpPr/>
      </dsp:nvSpPr>
      <dsp:spPr>
        <a:xfrm>
          <a:off x="2434783" y="1618890"/>
          <a:ext cx="3371186" cy="5358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Mechanism of Separation</a:t>
          </a:r>
          <a:endParaRPr lang="en-US" sz="1600" kern="1200" dirty="0"/>
        </a:p>
      </dsp:txBody>
      <dsp:txXfrm>
        <a:off x="2434783" y="1618890"/>
        <a:ext cx="3371186" cy="535832"/>
      </dsp:txXfrm>
    </dsp:sp>
    <dsp:sp modelId="{5CEB8FBD-2342-4E97-BA75-A8D49BA502B2}">
      <dsp:nvSpPr>
        <dsp:cNvPr id="0" name=""/>
        <dsp:cNvSpPr/>
      </dsp:nvSpPr>
      <dsp:spPr>
        <a:xfrm>
          <a:off x="2888772" y="3002784"/>
          <a:ext cx="761999" cy="55973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C00F6-2ED6-4A62-A070-4D680F64BE40}">
      <dsp:nvSpPr>
        <dsp:cNvPr id="0" name=""/>
        <dsp:cNvSpPr/>
      </dsp:nvSpPr>
      <dsp:spPr>
        <a:xfrm>
          <a:off x="2888772" y="3002784"/>
          <a:ext cx="761999" cy="55973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D8458-98BA-4BF7-B210-29B65C9E0043}">
      <dsp:nvSpPr>
        <dsp:cNvPr id="0" name=""/>
        <dsp:cNvSpPr/>
      </dsp:nvSpPr>
      <dsp:spPr>
        <a:xfrm>
          <a:off x="2507773" y="3103536"/>
          <a:ext cx="1523998" cy="3582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Affinity</a:t>
          </a:r>
          <a:endParaRPr lang="en-US" sz="1600" kern="1200" dirty="0"/>
        </a:p>
      </dsp:txBody>
      <dsp:txXfrm>
        <a:off x="2507773" y="3103536"/>
        <a:ext cx="1523998" cy="358229"/>
      </dsp:txXfrm>
    </dsp:sp>
    <dsp:sp modelId="{C4B07C4D-6741-4D13-8C03-DEB20451870E}">
      <dsp:nvSpPr>
        <dsp:cNvPr id="0" name=""/>
        <dsp:cNvSpPr/>
      </dsp:nvSpPr>
      <dsp:spPr>
        <a:xfrm>
          <a:off x="4560731" y="2976236"/>
          <a:ext cx="761999" cy="55973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D51FE-213D-45E4-BF74-0ADCBB7801FD}">
      <dsp:nvSpPr>
        <dsp:cNvPr id="0" name=""/>
        <dsp:cNvSpPr/>
      </dsp:nvSpPr>
      <dsp:spPr>
        <a:xfrm>
          <a:off x="4560731" y="2976236"/>
          <a:ext cx="761999" cy="55973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0C36C-F027-4463-9B5A-40F91D38225A}">
      <dsp:nvSpPr>
        <dsp:cNvPr id="0" name=""/>
        <dsp:cNvSpPr/>
      </dsp:nvSpPr>
      <dsp:spPr>
        <a:xfrm>
          <a:off x="4179731" y="3076988"/>
          <a:ext cx="1523998" cy="3582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Ion Exchange</a:t>
          </a:r>
          <a:endParaRPr lang="en-US" sz="1600" kern="1200" dirty="0"/>
        </a:p>
      </dsp:txBody>
      <dsp:txXfrm>
        <a:off x="4179731" y="3076988"/>
        <a:ext cx="1523998" cy="358229"/>
      </dsp:txXfrm>
    </dsp:sp>
    <dsp:sp modelId="{207D35B4-FF20-4A62-AD42-FEB5D0E852B7}">
      <dsp:nvSpPr>
        <dsp:cNvPr id="0" name=""/>
        <dsp:cNvSpPr/>
      </dsp:nvSpPr>
      <dsp:spPr>
        <a:xfrm>
          <a:off x="2756048" y="4186948"/>
          <a:ext cx="761999" cy="55973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31CF4-0E6C-41D8-AA0A-0B08A5D87B0A}">
      <dsp:nvSpPr>
        <dsp:cNvPr id="0" name=""/>
        <dsp:cNvSpPr/>
      </dsp:nvSpPr>
      <dsp:spPr>
        <a:xfrm>
          <a:off x="2756048" y="4186948"/>
          <a:ext cx="761999" cy="55973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4EEFF-846C-483C-BF95-FE55EAF037AA}">
      <dsp:nvSpPr>
        <dsp:cNvPr id="0" name=""/>
        <dsp:cNvSpPr/>
      </dsp:nvSpPr>
      <dsp:spPr>
        <a:xfrm>
          <a:off x="2375049" y="4287700"/>
          <a:ext cx="1523998" cy="3582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Size Exclusion</a:t>
          </a:r>
          <a:endParaRPr lang="en-US" sz="1600" kern="1200" dirty="0"/>
        </a:p>
      </dsp:txBody>
      <dsp:txXfrm>
        <a:off x="2375049" y="4287700"/>
        <a:ext cx="1523998" cy="358229"/>
      </dsp:txXfrm>
    </dsp:sp>
    <dsp:sp modelId="{F0879F00-7D1B-431F-A425-3E66F3D8852D}">
      <dsp:nvSpPr>
        <dsp:cNvPr id="0" name=""/>
        <dsp:cNvSpPr/>
      </dsp:nvSpPr>
      <dsp:spPr>
        <a:xfrm>
          <a:off x="4550409" y="4116162"/>
          <a:ext cx="761999" cy="55973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CC243-74CB-47BE-B964-30BF4843AAA2}">
      <dsp:nvSpPr>
        <dsp:cNvPr id="0" name=""/>
        <dsp:cNvSpPr/>
      </dsp:nvSpPr>
      <dsp:spPr>
        <a:xfrm>
          <a:off x="4550409" y="4116162"/>
          <a:ext cx="761999" cy="55973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70FFA-9802-4B32-AC1A-B57912EB9983}">
      <dsp:nvSpPr>
        <dsp:cNvPr id="0" name=""/>
        <dsp:cNvSpPr/>
      </dsp:nvSpPr>
      <dsp:spPr>
        <a:xfrm>
          <a:off x="4169410" y="4216914"/>
          <a:ext cx="1523998" cy="3582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Hydrophobicity</a:t>
          </a:r>
          <a:endParaRPr lang="en-US" sz="1600" kern="1200" dirty="0"/>
        </a:p>
      </dsp:txBody>
      <dsp:txXfrm>
        <a:off x="4169410" y="4216914"/>
        <a:ext cx="1523998" cy="358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DCA6-D060-4576-B07B-60464BE99CC1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0782-A671-4EF8-8DE0-3AA017C75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34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DCA6-D060-4576-B07B-60464BE99CC1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0782-A671-4EF8-8DE0-3AA017C75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62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DCA6-D060-4576-B07B-60464BE99CC1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0782-A671-4EF8-8DE0-3AA017C75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27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DCA6-D060-4576-B07B-60464BE99CC1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0782-A671-4EF8-8DE0-3AA017C75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08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DCA6-D060-4576-B07B-60464BE99CC1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0782-A671-4EF8-8DE0-3AA017C75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4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DCA6-D060-4576-B07B-60464BE99CC1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0782-A671-4EF8-8DE0-3AA017C75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28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DCA6-D060-4576-B07B-60464BE99CC1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0782-A671-4EF8-8DE0-3AA017C75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3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DCA6-D060-4576-B07B-60464BE99CC1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0782-A671-4EF8-8DE0-3AA017C75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43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DCA6-D060-4576-B07B-60464BE99CC1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0782-A671-4EF8-8DE0-3AA017C75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27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DCA6-D060-4576-B07B-60464BE99CC1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0782-A671-4EF8-8DE0-3AA017C75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25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DCA6-D060-4576-B07B-60464BE99CC1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0782-A671-4EF8-8DE0-3AA017C75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85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4DCA6-D060-4576-B07B-60464BE99CC1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70782-A671-4EF8-8DE0-3AA017C75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8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1678"/>
            <a:ext cx="10515600" cy="1325563"/>
          </a:xfrm>
        </p:spPr>
        <p:txBody>
          <a:bodyPr/>
          <a:lstStyle/>
          <a:p>
            <a:r>
              <a:rPr lang="en-US" dirty="0" smtClean="0"/>
              <a:t>HPLC MS analysis of polymerization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Outline:</a:t>
            </a:r>
          </a:p>
          <a:p>
            <a:pPr lvl="1"/>
            <a:r>
              <a:rPr lang="en-US" dirty="0" smtClean="0"/>
              <a:t>Overview of RNA polymerization form 2’,3’, cyclic nucleotides</a:t>
            </a:r>
          </a:p>
          <a:p>
            <a:pPr lvl="1"/>
            <a:r>
              <a:rPr lang="en-US" dirty="0" smtClean="0"/>
              <a:t>An overview of chromatographic techniques, with a focus on HPLC</a:t>
            </a:r>
          </a:p>
          <a:p>
            <a:pPr lvl="1"/>
            <a:r>
              <a:rPr lang="en-US" dirty="0" smtClean="0"/>
              <a:t>Why we need MS analysis for the polymerization</a:t>
            </a:r>
            <a:r>
              <a:rPr lang="en-GB" dirty="0" smtClean="0"/>
              <a:t>?</a:t>
            </a:r>
          </a:p>
          <a:p>
            <a:pPr lvl="1"/>
            <a:r>
              <a:rPr lang="en-US" dirty="0" smtClean="0"/>
              <a:t>An overview of MS techniques, with a focus on ESI-</a:t>
            </a:r>
            <a:r>
              <a:rPr lang="en-US" dirty="0" err="1" smtClean="0"/>
              <a:t>ToF</a:t>
            </a:r>
            <a:endParaRPr lang="en-US" dirty="0" smtClean="0"/>
          </a:p>
          <a:p>
            <a:pPr lvl="1"/>
            <a:r>
              <a:rPr lang="en-US" dirty="0" smtClean="0"/>
              <a:t>Walk through the Data analysis pipeline</a:t>
            </a:r>
          </a:p>
        </p:txBody>
      </p:sp>
    </p:spTree>
    <p:extLst>
      <p:ext uri="{BB962C8B-B14F-4D97-AF65-F5344CB8AC3E}">
        <p14:creationId xmlns:p14="http://schemas.microsoft.com/office/powerpoint/2010/main" val="24603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HPLC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MS analysis of polymerization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9674" y="366599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HPLC: High Performance liq. chromatography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512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Reverse Phase Ion-Pairing Chromatography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5" name="Oval 4"/>
          <p:cNvSpPr/>
          <p:nvPr/>
        </p:nvSpPr>
        <p:spPr>
          <a:xfrm>
            <a:off x="838200" y="1874669"/>
            <a:ext cx="1589103" cy="81674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451717" y="1874669"/>
            <a:ext cx="1205884" cy="81674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>
            <a:stCxn id="5" idx="4"/>
          </p:cNvCxnSpPr>
          <p:nvPr/>
        </p:nvCxnSpPr>
        <p:spPr>
          <a:xfrm flipH="1">
            <a:off x="1632751" y="2691415"/>
            <a:ext cx="1" cy="1117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4"/>
            <a:endCxn id="12" idx="1"/>
          </p:cNvCxnSpPr>
          <p:nvPr/>
        </p:nvCxnSpPr>
        <p:spPr>
          <a:xfrm>
            <a:off x="3054659" y="2691415"/>
            <a:ext cx="1724858" cy="336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0719" y="3907655"/>
            <a:ext cx="36398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the NORMAL phase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Stationary Phase: Hydrophobic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Mobile phase: Hydrophilic</a:t>
            </a:r>
          </a:p>
          <a:p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779517" y="2565958"/>
            <a:ext cx="3639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Added to the Mobile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Creates a bridge between the Stationary Phase and the Sample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2101" y="4545367"/>
            <a:ext cx="7128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Stationary Phase: C18 Column</a:t>
            </a:r>
          </a:p>
          <a:p>
            <a:r>
              <a:rPr lang="en-US" sz="2400" dirty="0" smtClean="0"/>
              <a:t>Mobile Phase: Water and Methanol system with </a:t>
            </a:r>
          </a:p>
          <a:p>
            <a:r>
              <a:rPr lang="en-US" sz="2400" dirty="0" smtClean="0"/>
              <a:t>Ion Pairing agent: Tri ethyl ammine (TEA)</a:t>
            </a:r>
          </a:p>
          <a:p>
            <a:endParaRPr lang="en-GB" sz="2400" dirty="0"/>
          </a:p>
        </p:txBody>
      </p:sp>
      <p:pic>
        <p:nvPicPr>
          <p:cNvPr id="2052" name="Picture 4" descr="Strukturformel von Triethylam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758" y="5384983"/>
            <a:ext cx="1480042" cy="73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659" y="3907655"/>
            <a:ext cx="4107190" cy="69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HPLC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MS</a:t>
            </a:r>
            <a:r>
              <a:rPr lang="en-US" dirty="0" smtClean="0"/>
              <a:t> analysis of polymerization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54" y="2366275"/>
            <a:ext cx="5992061" cy="21910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7049" y="4669654"/>
            <a:ext cx="55189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Mobile Phase composition:</a:t>
            </a:r>
          </a:p>
          <a:p>
            <a:r>
              <a:rPr lang="en-US" dirty="0" smtClean="0"/>
              <a:t>200mM HFIP (Acid) and 8mM TEA(Base)</a:t>
            </a:r>
          </a:p>
          <a:p>
            <a:endParaRPr lang="en-US" dirty="0"/>
          </a:p>
          <a:p>
            <a:r>
              <a:rPr lang="en-US" dirty="0" smtClean="0"/>
              <a:t>Gradient of </a:t>
            </a:r>
            <a:r>
              <a:rPr lang="en-US" dirty="0"/>
              <a:t>M</a:t>
            </a:r>
            <a:r>
              <a:rPr lang="en-US" dirty="0" smtClean="0"/>
              <a:t>ethanol concentration.</a:t>
            </a:r>
          </a:p>
          <a:p>
            <a:endParaRPr lang="en-US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597" y="2059893"/>
            <a:ext cx="15240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HPLC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MS</a:t>
            </a:r>
            <a:r>
              <a:rPr lang="en-US" dirty="0" smtClean="0"/>
              <a:t> analysis of polymerization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424" y="2323241"/>
            <a:ext cx="5030376" cy="22771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4" y="2366275"/>
            <a:ext cx="5992061" cy="2191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7049" y="4669654"/>
            <a:ext cx="55189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Mobile Phase composition:</a:t>
            </a:r>
          </a:p>
          <a:p>
            <a:r>
              <a:rPr lang="en-US" dirty="0" smtClean="0"/>
              <a:t>200mM HFIP (Acid) and 8mM TEA(Base)</a:t>
            </a:r>
          </a:p>
          <a:p>
            <a:endParaRPr lang="en-US" dirty="0"/>
          </a:p>
          <a:p>
            <a:r>
              <a:rPr lang="en-US" dirty="0" smtClean="0"/>
              <a:t>Gradient of </a:t>
            </a:r>
            <a:r>
              <a:rPr lang="en-US" dirty="0"/>
              <a:t>M</a:t>
            </a:r>
            <a:r>
              <a:rPr lang="en-US" dirty="0" smtClean="0"/>
              <a:t>ethanol concentration.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379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037" y="2041608"/>
            <a:ext cx="4850806" cy="22771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HPLC </a:t>
            </a:r>
            <a:r>
              <a:rPr lang="en-US" dirty="0" smtClean="0"/>
              <a:t>MS analysis of polymerization: Why?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82" y="2041609"/>
            <a:ext cx="5030376" cy="2277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73049" y="4580877"/>
            <a:ext cx="5518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HPLC Chromatogram of</a:t>
            </a:r>
          </a:p>
          <a:p>
            <a:r>
              <a:rPr lang="en-US" dirty="0" smtClean="0"/>
              <a:t>Polymerization reaction G+C+A+U + 2.5X Valine pH 10, 20h @ room temp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64756" y="2042831"/>
            <a:ext cx="30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409039" y="2979432"/>
            <a:ext cx="27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874509" y="3164098"/>
            <a:ext cx="27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9432524" y="3288585"/>
            <a:ext cx="1316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     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9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6D669C3-047F-E34A-8988-AE38CA8311D4}"/>
              </a:ext>
            </a:extLst>
          </p:cNvPr>
          <p:cNvSpPr/>
          <p:nvPr/>
        </p:nvSpPr>
        <p:spPr>
          <a:xfrm>
            <a:off x="250752" y="5761500"/>
            <a:ext cx="25539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</a:rPr>
              <a:t>GCAU 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4mers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0616AEF-C377-F848-AD09-1C7EF87CF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843" y="1120279"/>
            <a:ext cx="9339889" cy="49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6D669C3-047F-E34A-8988-AE38CA8311D4}"/>
              </a:ext>
            </a:extLst>
          </p:cNvPr>
          <p:cNvSpPr/>
          <p:nvPr/>
        </p:nvSpPr>
        <p:spPr>
          <a:xfrm>
            <a:off x="250752" y="5761500"/>
            <a:ext cx="25539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</a:rPr>
              <a:t>GCAU 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4mers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0616AEF-C377-F848-AD09-1C7EF87CF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843" y="1120279"/>
            <a:ext cx="9339889" cy="4918220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 rot="10800000">
            <a:off x="5840505" y="2817740"/>
            <a:ext cx="248575" cy="1171853"/>
          </a:xfrm>
          <a:prstGeom prst="downArrow">
            <a:avLst>
              <a:gd name="adj1" fmla="val 35714"/>
              <a:gd name="adj2" fmla="val 132143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27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38200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HPLC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/>
              <a:t>MS: Mass Spectrometry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38200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HPLC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/>
              <a:t>MS: Mass Spectrometry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Ionization:</a:t>
            </a:r>
          </a:p>
          <a:p>
            <a:r>
              <a:rPr lang="en-US" dirty="0" smtClean="0"/>
              <a:t>Matrix Assisted Laser Desorption ionization (MALDI)</a:t>
            </a:r>
          </a:p>
          <a:p>
            <a:r>
              <a:rPr lang="en-US" dirty="0" smtClean="0"/>
              <a:t>Atmospheric Pressure Chemical Ionization (APCI)</a:t>
            </a:r>
          </a:p>
          <a:p>
            <a:r>
              <a:rPr lang="en-US" dirty="0" smtClean="0"/>
              <a:t>Electrospray Ionization (ESI)</a:t>
            </a:r>
          </a:p>
          <a:p>
            <a:r>
              <a:rPr lang="en-US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6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38200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HPLC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/>
              <a:t>MS: Mass Spectrometry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Ionization:</a:t>
            </a:r>
          </a:p>
          <a:p>
            <a:r>
              <a:rPr lang="en-US" dirty="0" smtClean="0"/>
              <a:t>Matrix Assisted Laser Desorption ionization (MALDI)</a:t>
            </a:r>
          </a:p>
          <a:p>
            <a:r>
              <a:rPr lang="en-US" dirty="0" smtClean="0"/>
              <a:t>Atmospheric Pressure Chemical Ionization (APCI)</a:t>
            </a:r>
          </a:p>
          <a:p>
            <a:r>
              <a:rPr lang="en-US" dirty="0" smtClean="0"/>
              <a:t>Electrospray Ionization (ESI)</a:t>
            </a:r>
          </a:p>
          <a:p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Mass selection:</a:t>
            </a:r>
          </a:p>
          <a:p>
            <a:r>
              <a:rPr lang="en-US" dirty="0" smtClean="0"/>
              <a:t>Triple Quadrupole mass filter</a:t>
            </a:r>
          </a:p>
          <a:p>
            <a:r>
              <a:rPr lang="en-US" dirty="0" err="1" smtClean="0"/>
              <a:t>Orbitrap</a:t>
            </a:r>
            <a:r>
              <a:rPr lang="en-US" dirty="0" smtClean="0"/>
              <a:t>/ cyclotron resonance</a:t>
            </a:r>
          </a:p>
          <a:p>
            <a:r>
              <a:rPr lang="en-US" dirty="0" smtClean="0"/>
              <a:t>Time-of-Flight</a:t>
            </a:r>
          </a:p>
          <a:p>
            <a:r>
              <a:rPr lang="en-US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46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38200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HPLC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/>
              <a:t>MS: Mass Spectrometry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Ionization:</a:t>
            </a:r>
          </a:p>
          <a:p>
            <a:r>
              <a:rPr lang="en-US" dirty="0" smtClean="0"/>
              <a:t>Matrix Assisted Laser Desorption ionization (MALDI)</a:t>
            </a:r>
          </a:p>
          <a:p>
            <a:r>
              <a:rPr lang="en-US" dirty="0" smtClean="0"/>
              <a:t>Atmospheric Pressure Chemical Ionization (APCI)</a:t>
            </a:r>
          </a:p>
          <a:p>
            <a:r>
              <a:rPr lang="en-US" dirty="0" smtClean="0"/>
              <a:t>Electrospray Ionization (ESI)</a:t>
            </a:r>
          </a:p>
          <a:p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Mass selection:</a:t>
            </a:r>
          </a:p>
          <a:p>
            <a:r>
              <a:rPr lang="en-US" dirty="0" smtClean="0"/>
              <a:t>Triple Quadrupole mass filter</a:t>
            </a:r>
          </a:p>
          <a:p>
            <a:r>
              <a:rPr lang="en-US" dirty="0" err="1" smtClean="0"/>
              <a:t>Orbitrap</a:t>
            </a:r>
            <a:r>
              <a:rPr lang="en-US" dirty="0" smtClean="0"/>
              <a:t>/ cyclotron resonance</a:t>
            </a:r>
          </a:p>
          <a:p>
            <a:r>
              <a:rPr lang="en-US" dirty="0" smtClean="0"/>
              <a:t>Time-of-Flight</a:t>
            </a:r>
          </a:p>
          <a:p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147982" y="5257800"/>
            <a:ext cx="189603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smtClean="0">
                <a:solidFill>
                  <a:prstClr val="black"/>
                </a:solidFill>
              </a:rPr>
              <a:t>Detection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AECE2A-2C26-684B-B21D-63767F423BCC}"/>
              </a:ext>
            </a:extLst>
          </p:cNvPr>
          <p:cNvSpPr/>
          <p:nvPr/>
        </p:nvSpPr>
        <p:spPr>
          <a:xfrm>
            <a:off x="89045" y="1825428"/>
            <a:ext cx="50754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 oligomerization from 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′,3′-cyclic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nucleotides in a dry state</a:t>
            </a:r>
            <a:endParaRPr lang="en-US" sz="24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4C93F3-DAB8-A844-BAE8-EFEE92E1A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67" r="2206"/>
          <a:stretch/>
        </p:blipFill>
        <p:spPr>
          <a:xfrm>
            <a:off x="480071" y="2838220"/>
            <a:ext cx="4055986" cy="31985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B4BA8E-0932-8149-A55F-C7DBDFB92A5C}"/>
              </a:ext>
            </a:extLst>
          </p:cNvPr>
          <p:cNvSpPr/>
          <p:nvPr/>
        </p:nvSpPr>
        <p:spPr>
          <a:xfrm>
            <a:off x="199178" y="6275861"/>
            <a:ext cx="4897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Dass</a:t>
            </a:r>
            <a:r>
              <a:rPr lang="en-US" dirty="0"/>
              <a:t> et al., </a:t>
            </a:r>
            <a:r>
              <a:rPr lang="en-US" dirty="0" err="1"/>
              <a:t>ChemSystemsChem</a:t>
            </a:r>
            <a:r>
              <a:rPr lang="en-US" dirty="0"/>
              <a:t>, 2022,e202200026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HPLC MS analysis of </a:t>
            </a:r>
            <a:r>
              <a:rPr lang="en-US" dirty="0" smtClean="0"/>
              <a:t>polymerization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1251753" y="4797573"/>
            <a:ext cx="230820" cy="266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6781903" y="2745482"/>
            <a:ext cx="4115437" cy="3724866"/>
            <a:chOff x="6781903" y="2550995"/>
            <a:chExt cx="4115437" cy="372486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B1D0F52-86F0-D64C-B596-C0CAC6621BAC}"/>
                </a:ext>
              </a:extLst>
            </p:cNvPr>
            <p:cNvGrpSpPr/>
            <p:nvPr/>
          </p:nvGrpSpPr>
          <p:grpSpPr>
            <a:xfrm>
              <a:off x="6781903" y="2550995"/>
              <a:ext cx="4115437" cy="3724866"/>
              <a:chOff x="5422900" y="2609850"/>
              <a:chExt cx="1810084" cy="16383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FFEE614-3DDE-134A-8CB7-C82C59BF95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22900" y="2609850"/>
                <a:ext cx="1346200" cy="16383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56C4DF3-1796-5346-B033-DEAFF2D514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4684" y="2810089"/>
                <a:ext cx="368300" cy="114300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C23E026-136A-0948-9E09-B12D857F1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55841" y="2717507"/>
              <a:ext cx="808498" cy="288749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B3C5FDB-2787-2B46-AFF4-6DABED0AC057}"/>
              </a:ext>
            </a:extLst>
          </p:cNvPr>
          <p:cNvSpPr txBox="1"/>
          <p:nvPr/>
        </p:nvSpPr>
        <p:spPr>
          <a:xfrm>
            <a:off x="1663457" y="2599175"/>
            <a:ext cx="3181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cNMP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C &lt; A &lt; U &lt;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44466" y="215961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cNMP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 Val: C &gt; A &gt; U &gt; G</a:t>
            </a:r>
          </a:p>
        </p:txBody>
      </p:sp>
    </p:spTree>
    <p:extLst>
      <p:ext uri="{BB962C8B-B14F-4D97-AF65-F5344CB8AC3E}">
        <p14:creationId xmlns:p14="http://schemas.microsoft.com/office/powerpoint/2010/main" val="264766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38200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HPLC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/>
              <a:t>MS: Mass Spectrometry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Ionization:</a:t>
            </a:r>
          </a:p>
          <a:p>
            <a:r>
              <a:rPr lang="en-US" dirty="0" smtClean="0"/>
              <a:t>Matrix Assisted Laser Desorption ionization (MALDI)</a:t>
            </a:r>
          </a:p>
          <a:p>
            <a:r>
              <a:rPr lang="en-US" dirty="0" smtClean="0"/>
              <a:t>Atmospheric Pressure Chemical Ionization (APCI)</a:t>
            </a:r>
          </a:p>
          <a:p>
            <a:r>
              <a:rPr lang="en-US" b="1" dirty="0" smtClean="0"/>
              <a:t>Electrospray Ionization (ESI)</a:t>
            </a:r>
          </a:p>
          <a:p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Mass selection:</a:t>
            </a:r>
          </a:p>
          <a:p>
            <a:r>
              <a:rPr lang="en-US" dirty="0" smtClean="0"/>
              <a:t>Triple Quadrupole mass filter</a:t>
            </a:r>
          </a:p>
          <a:p>
            <a:r>
              <a:rPr lang="en-US" dirty="0" err="1" smtClean="0"/>
              <a:t>Orbitrap</a:t>
            </a:r>
            <a:r>
              <a:rPr lang="en-US" dirty="0" smtClean="0"/>
              <a:t>/ cyclotron resonance</a:t>
            </a:r>
          </a:p>
          <a:p>
            <a:r>
              <a:rPr lang="en-US" b="1" dirty="0" smtClean="0"/>
              <a:t>Time-of-Flight</a:t>
            </a:r>
          </a:p>
          <a:p>
            <a:r>
              <a:rPr lang="en-US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4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38200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HPLC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/>
              <a:t>MS: Mass Spectrometry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Ionization:</a:t>
            </a:r>
          </a:p>
          <a:p>
            <a:r>
              <a:rPr lang="en-US" dirty="0" smtClean="0"/>
              <a:t>Matrix Assisted Laser Desorption ionization (MALDI)</a:t>
            </a:r>
          </a:p>
          <a:p>
            <a:r>
              <a:rPr lang="en-US" dirty="0" smtClean="0"/>
              <a:t>Atmospheric Pressure Chemical Ionization (APCI)</a:t>
            </a:r>
          </a:p>
          <a:p>
            <a:r>
              <a:rPr lang="en-US" b="1" dirty="0" smtClean="0"/>
              <a:t>Electrospray Ionization (ESI)</a:t>
            </a:r>
          </a:p>
          <a:p>
            <a:r>
              <a:rPr lang="en-US" dirty="0" smtClean="0"/>
              <a:t>…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250" r="5278" b="8525"/>
          <a:stretch/>
        </p:blipFill>
        <p:spPr>
          <a:xfrm>
            <a:off x="7055997" y="1626606"/>
            <a:ext cx="3867113" cy="43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38200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HPLC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/>
              <a:t>MS: Mass Spectrometry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250" r="5278" b="8525"/>
          <a:stretch/>
        </p:blipFill>
        <p:spPr>
          <a:xfrm>
            <a:off x="7055997" y="1626606"/>
            <a:ext cx="3867113" cy="4378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23" y="2719119"/>
            <a:ext cx="6459109" cy="225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38200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HPLC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/>
              <a:t>MS: Mass Spectrometry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6977" y="1690687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Mass selection:</a:t>
            </a:r>
          </a:p>
          <a:p>
            <a:r>
              <a:rPr lang="en-US" dirty="0" smtClean="0"/>
              <a:t>Triple Quadrupole mass filter</a:t>
            </a:r>
          </a:p>
          <a:p>
            <a:r>
              <a:rPr lang="en-US" dirty="0" err="1" smtClean="0"/>
              <a:t>Orbitrap</a:t>
            </a:r>
            <a:r>
              <a:rPr lang="en-US" dirty="0" smtClean="0"/>
              <a:t>/ cyclotron resonance</a:t>
            </a:r>
          </a:p>
          <a:p>
            <a:r>
              <a:rPr lang="en-US" b="1" dirty="0" smtClean="0"/>
              <a:t>Time-of-Flight</a:t>
            </a:r>
          </a:p>
          <a:p>
            <a:r>
              <a:rPr lang="en-US" dirty="0" smtClean="0"/>
              <a:t>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98" y="1690687"/>
            <a:ext cx="6426414" cy="453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037" y="2041608"/>
            <a:ext cx="4850806" cy="22771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HPLC </a:t>
            </a:r>
            <a:r>
              <a:rPr lang="en-US" dirty="0" smtClean="0"/>
              <a:t>MS analysis of polymerization: How?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82" y="2084437"/>
            <a:ext cx="5030376" cy="2277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73049" y="4580877"/>
            <a:ext cx="5518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HPLC Chromatogram of</a:t>
            </a:r>
          </a:p>
          <a:p>
            <a:r>
              <a:rPr lang="en-US" dirty="0" smtClean="0"/>
              <a:t>Polymerization reaction G+C+A+U + 2.5X Valine pH 10, 20h @ room temp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64756" y="2042831"/>
            <a:ext cx="30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409039" y="2979432"/>
            <a:ext cx="27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874509" y="3164098"/>
            <a:ext cx="27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9432524" y="3288585"/>
            <a:ext cx="1316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      …</a:t>
            </a:r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7654063" y="2889078"/>
            <a:ext cx="598921" cy="866739"/>
          </a:xfrm>
          <a:custGeom>
            <a:avLst/>
            <a:gdLst>
              <a:gd name="connsiteX0" fmla="*/ 44176 w 671317"/>
              <a:gd name="connsiteY0" fmla="*/ 520103 h 918090"/>
              <a:gd name="connsiteX1" fmla="*/ 26420 w 671317"/>
              <a:gd name="connsiteY1" fmla="*/ 892965 h 918090"/>
              <a:gd name="connsiteX2" fmla="*/ 53053 w 671317"/>
              <a:gd name="connsiteY2" fmla="*/ 884087 h 918090"/>
              <a:gd name="connsiteX3" fmla="*/ 638980 w 671317"/>
              <a:gd name="connsiteY3" fmla="*/ 884087 h 918090"/>
              <a:gd name="connsiteX4" fmla="*/ 567958 w 671317"/>
              <a:gd name="connsiteY4" fmla="*/ 466837 h 918090"/>
              <a:gd name="connsiteX5" fmla="*/ 337139 w 671317"/>
              <a:gd name="connsiteY5" fmla="*/ 342550 h 918090"/>
              <a:gd name="connsiteX6" fmla="*/ 292751 w 671317"/>
              <a:gd name="connsiteY6" fmla="*/ 5198 h 918090"/>
              <a:gd name="connsiteX7" fmla="*/ 257240 w 671317"/>
              <a:gd name="connsiteY7" fmla="*/ 635513 h 918090"/>
              <a:gd name="connsiteX8" fmla="*/ 195096 w 671317"/>
              <a:gd name="connsiteY8" fmla="*/ 298161 h 918090"/>
              <a:gd name="connsiteX9" fmla="*/ 159586 w 671317"/>
              <a:gd name="connsiteY9" fmla="*/ 138363 h 918090"/>
              <a:gd name="connsiteX10" fmla="*/ 106319 w 671317"/>
              <a:gd name="connsiteY10" fmla="*/ 449082 h 918090"/>
              <a:gd name="connsiteX11" fmla="*/ 44176 w 671317"/>
              <a:gd name="connsiteY11" fmla="*/ 520103 h 918090"/>
              <a:gd name="connsiteX0" fmla="*/ 44176 w 671317"/>
              <a:gd name="connsiteY0" fmla="*/ 520103 h 918090"/>
              <a:gd name="connsiteX1" fmla="*/ 26420 w 671317"/>
              <a:gd name="connsiteY1" fmla="*/ 892965 h 918090"/>
              <a:gd name="connsiteX2" fmla="*/ 53053 w 671317"/>
              <a:gd name="connsiteY2" fmla="*/ 884087 h 918090"/>
              <a:gd name="connsiteX3" fmla="*/ 638980 w 671317"/>
              <a:gd name="connsiteY3" fmla="*/ 884087 h 918090"/>
              <a:gd name="connsiteX4" fmla="*/ 567958 w 671317"/>
              <a:gd name="connsiteY4" fmla="*/ 466837 h 918090"/>
              <a:gd name="connsiteX5" fmla="*/ 337139 w 671317"/>
              <a:gd name="connsiteY5" fmla="*/ 342550 h 918090"/>
              <a:gd name="connsiteX6" fmla="*/ 292751 w 671317"/>
              <a:gd name="connsiteY6" fmla="*/ 5198 h 918090"/>
              <a:gd name="connsiteX7" fmla="*/ 257240 w 671317"/>
              <a:gd name="connsiteY7" fmla="*/ 635513 h 918090"/>
              <a:gd name="connsiteX8" fmla="*/ 195096 w 671317"/>
              <a:gd name="connsiteY8" fmla="*/ 298161 h 918090"/>
              <a:gd name="connsiteX9" fmla="*/ 169111 w 671317"/>
              <a:gd name="connsiteY9" fmla="*/ 121695 h 918090"/>
              <a:gd name="connsiteX10" fmla="*/ 106319 w 671317"/>
              <a:gd name="connsiteY10" fmla="*/ 449082 h 918090"/>
              <a:gd name="connsiteX11" fmla="*/ 44176 w 671317"/>
              <a:gd name="connsiteY11" fmla="*/ 520103 h 918090"/>
              <a:gd name="connsiteX0" fmla="*/ 75132 w 671317"/>
              <a:gd name="connsiteY0" fmla="*/ 524866 h 918090"/>
              <a:gd name="connsiteX1" fmla="*/ 26420 w 671317"/>
              <a:gd name="connsiteY1" fmla="*/ 892965 h 918090"/>
              <a:gd name="connsiteX2" fmla="*/ 53053 w 671317"/>
              <a:gd name="connsiteY2" fmla="*/ 884087 h 918090"/>
              <a:gd name="connsiteX3" fmla="*/ 638980 w 671317"/>
              <a:gd name="connsiteY3" fmla="*/ 884087 h 918090"/>
              <a:gd name="connsiteX4" fmla="*/ 567958 w 671317"/>
              <a:gd name="connsiteY4" fmla="*/ 466837 h 918090"/>
              <a:gd name="connsiteX5" fmla="*/ 337139 w 671317"/>
              <a:gd name="connsiteY5" fmla="*/ 342550 h 918090"/>
              <a:gd name="connsiteX6" fmla="*/ 292751 w 671317"/>
              <a:gd name="connsiteY6" fmla="*/ 5198 h 918090"/>
              <a:gd name="connsiteX7" fmla="*/ 257240 w 671317"/>
              <a:gd name="connsiteY7" fmla="*/ 635513 h 918090"/>
              <a:gd name="connsiteX8" fmla="*/ 195096 w 671317"/>
              <a:gd name="connsiteY8" fmla="*/ 298161 h 918090"/>
              <a:gd name="connsiteX9" fmla="*/ 169111 w 671317"/>
              <a:gd name="connsiteY9" fmla="*/ 121695 h 918090"/>
              <a:gd name="connsiteX10" fmla="*/ 106319 w 671317"/>
              <a:gd name="connsiteY10" fmla="*/ 449082 h 918090"/>
              <a:gd name="connsiteX11" fmla="*/ 75132 w 671317"/>
              <a:gd name="connsiteY11" fmla="*/ 524866 h 918090"/>
              <a:gd name="connsiteX0" fmla="*/ 70360 w 666545"/>
              <a:gd name="connsiteY0" fmla="*/ 524866 h 920248"/>
              <a:gd name="connsiteX1" fmla="*/ 33555 w 666545"/>
              <a:gd name="connsiteY1" fmla="*/ 757234 h 920248"/>
              <a:gd name="connsiteX2" fmla="*/ 48281 w 666545"/>
              <a:gd name="connsiteY2" fmla="*/ 884087 h 920248"/>
              <a:gd name="connsiteX3" fmla="*/ 634208 w 666545"/>
              <a:gd name="connsiteY3" fmla="*/ 884087 h 920248"/>
              <a:gd name="connsiteX4" fmla="*/ 563186 w 666545"/>
              <a:gd name="connsiteY4" fmla="*/ 466837 h 920248"/>
              <a:gd name="connsiteX5" fmla="*/ 332367 w 666545"/>
              <a:gd name="connsiteY5" fmla="*/ 342550 h 920248"/>
              <a:gd name="connsiteX6" fmla="*/ 287979 w 666545"/>
              <a:gd name="connsiteY6" fmla="*/ 5198 h 920248"/>
              <a:gd name="connsiteX7" fmla="*/ 252468 w 666545"/>
              <a:gd name="connsiteY7" fmla="*/ 635513 h 920248"/>
              <a:gd name="connsiteX8" fmla="*/ 190324 w 666545"/>
              <a:gd name="connsiteY8" fmla="*/ 298161 h 920248"/>
              <a:gd name="connsiteX9" fmla="*/ 164339 w 666545"/>
              <a:gd name="connsiteY9" fmla="*/ 121695 h 920248"/>
              <a:gd name="connsiteX10" fmla="*/ 101547 w 666545"/>
              <a:gd name="connsiteY10" fmla="*/ 449082 h 920248"/>
              <a:gd name="connsiteX11" fmla="*/ 70360 w 666545"/>
              <a:gd name="connsiteY11" fmla="*/ 524866 h 920248"/>
              <a:gd name="connsiteX0" fmla="*/ 71597 w 667782"/>
              <a:gd name="connsiteY0" fmla="*/ 524866 h 920248"/>
              <a:gd name="connsiteX1" fmla="*/ 34792 w 667782"/>
              <a:gd name="connsiteY1" fmla="*/ 757234 h 920248"/>
              <a:gd name="connsiteX2" fmla="*/ 49518 w 667782"/>
              <a:gd name="connsiteY2" fmla="*/ 884087 h 920248"/>
              <a:gd name="connsiteX3" fmla="*/ 635445 w 667782"/>
              <a:gd name="connsiteY3" fmla="*/ 884087 h 920248"/>
              <a:gd name="connsiteX4" fmla="*/ 564423 w 667782"/>
              <a:gd name="connsiteY4" fmla="*/ 466837 h 920248"/>
              <a:gd name="connsiteX5" fmla="*/ 333604 w 667782"/>
              <a:gd name="connsiteY5" fmla="*/ 342550 h 920248"/>
              <a:gd name="connsiteX6" fmla="*/ 289216 w 667782"/>
              <a:gd name="connsiteY6" fmla="*/ 5198 h 920248"/>
              <a:gd name="connsiteX7" fmla="*/ 253705 w 667782"/>
              <a:gd name="connsiteY7" fmla="*/ 635513 h 920248"/>
              <a:gd name="connsiteX8" fmla="*/ 191561 w 667782"/>
              <a:gd name="connsiteY8" fmla="*/ 298161 h 920248"/>
              <a:gd name="connsiteX9" fmla="*/ 165576 w 667782"/>
              <a:gd name="connsiteY9" fmla="*/ 121695 h 920248"/>
              <a:gd name="connsiteX10" fmla="*/ 102784 w 667782"/>
              <a:gd name="connsiteY10" fmla="*/ 449082 h 920248"/>
              <a:gd name="connsiteX11" fmla="*/ 71597 w 667782"/>
              <a:gd name="connsiteY11" fmla="*/ 524866 h 920248"/>
              <a:gd name="connsiteX0" fmla="*/ 70974 w 667159"/>
              <a:gd name="connsiteY0" fmla="*/ 524866 h 920248"/>
              <a:gd name="connsiteX1" fmla="*/ 34169 w 667159"/>
              <a:gd name="connsiteY1" fmla="*/ 757234 h 920248"/>
              <a:gd name="connsiteX2" fmla="*/ 48895 w 667159"/>
              <a:gd name="connsiteY2" fmla="*/ 884087 h 920248"/>
              <a:gd name="connsiteX3" fmla="*/ 634822 w 667159"/>
              <a:gd name="connsiteY3" fmla="*/ 884087 h 920248"/>
              <a:gd name="connsiteX4" fmla="*/ 563800 w 667159"/>
              <a:gd name="connsiteY4" fmla="*/ 466837 h 920248"/>
              <a:gd name="connsiteX5" fmla="*/ 332981 w 667159"/>
              <a:gd name="connsiteY5" fmla="*/ 342550 h 920248"/>
              <a:gd name="connsiteX6" fmla="*/ 288593 w 667159"/>
              <a:gd name="connsiteY6" fmla="*/ 5198 h 920248"/>
              <a:gd name="connsiteX7" fmla="*/ 253082 w 667159"/>
              <a:gd name="connsiteY7" fmla="*/ 635513 h 920248"/>
              <a:gd name="connsiteX8" fmla="*/ 190938 w 667159"/>
              <a:gd name="connsiteY8" fmla="*/ 298161 h 920248"/>
              <a:gd name="connsiteX9" fmla="*/ 164953 w 667159"/>
              <a:gd name="connsiteY9" fmla="*/ 121695 h 920248"/>
              <a:gd name="connsiteX10" fmla="*/ 102161 w 667159"/>
              <a:gd name="connsiteY10" fmla="*/ 449082 h 920248"/>
              <a:gd name="connsiteX11" fmla="*/ 70974 w 667159"/>
              <a:gd name="connsiteY11" fmla="*/ 524866 h 920248"/>
              <a:gd name="connsiteX0" fmla="*/ 50662 w 644452"/>
              <a:gd name="connsiteY0" fmla="*/ 524866 h 920248"/>
              <a:gd name="connsiteX1" fmla="*/ 13857 w 644452"/>
              <a:gd name="connsiteY1" fmla="*/ 757234 h 920248"/>
              <a:gd name="connsiteX2" fmla="*/ 61920 w 644452"/>
              <a:gd name="connsiteY2" fmla="*/ 884087 h 920248"/>
              <a:gd name="connsiteX3" fmla="*/ 614510 w 644452"/>
              <a:gd name="connsiteY3" fmla="*/ 884087 h 920248"/>
              <a:gd name="connsiteX4" fmla="*/ 543488 w 644452"/>
              <a:gd name="connsiteY4" fmla="*/ 466837 h 920248"/>
              <a:gd name="connsiteX5" fmla="*/ 312669 w 644452"/>
              <a:gd name="connsiteY5" fmla="*/ 342550 h 920248"/>
              <a:gd name="connsiteX6" fmla="*/ 268281 w 644452"/>
              <a:gd name="connsiteY6" fmla="*/ 5198 h 920248"/>
              <a:gd name="connsiteX7" fmla="*/ 232770 w 644452"/>
              <a:gd name="connsiteY7" fmla="*/ 635513 h 920248"/>
              <a:gd name="connsiteX8" fmla="*/ 170626 w 644452"/>
              <a:gd name="connsiteY8" fmla="*/ 298161 h 920248"/>
              <a:gd name="connsiteX9" fmla="*/ 144641 w 644452"/>
              <a:gd name="connsiteY9" fmla="*/ 121695 h 920248"/>
              <a:gd name="connsiteX10" fmla="*/ 81849 w 644452"/>
              <a:gd name="connsiteY10" fmla="*/ 449082 h 920248"/>
              <a:gd name="connsiteX11" fmla="*/ 50662 w 644452"/>
              <a:gd name="connsiteY11" fmla="*/ 524866 h 920248"/>
              <a:gd name="connsiteX0" fmla="*/ 68966 w 662756"/>
              <a:gd name="connsiteY0" fmla="*/ 524866 h 912456"/>
              <a:gd name="connsiteX1" fmla="*/ 32161 w 662756"/>
              <a:gd name="connsiteY1" fmla="*/ 757234 h 912456"/>
              <a:gd name="connsiteX2" fmla="*/ 80224 w 662756"/>
              <a:gd name="connsiteY2" fmla="*/ 884087 h 912456"/>
              <a:gd name="connsiteX3" fmla="*/ 632814 w 662756"/>
              <a:gd name="connsiteY3" fmla="*/ 884087 h 912456"/>
              <a:gd name="connsiteX4" fmla="*/ 561792 w 662756"/>
              <a:gd name="connsiteY4" fmla="*/ 466837 h 912456"/>
              <a:gd name="connsiteX5" fmla="*/ 330973 w 662756"/>
              <a:gd name="connsiteY5" fmla="*/ 342550 h 912456"/>
              <a:gd name="connsiteX6" fmla="*/ 286585 w 662756"/>
              <a:gd name="connsiteY6" fmla="*/ 5198 h 912456"/>
              <a:gd name="connsiteX7" fmla="*/ 251074 w 662756"/>
              <a:gd name="connsiteY7" fmla="*/ 635513 h 912456"/>
              <a:gd name="connsiteX8" fmla="*/ 188930 w 662756"/>
              <a:gd name="connsiteY8" fmla="*/ 298161 h 912456"/>
              <a:gd name="connsiteX9" fmla="*/ 162945 w 662756"/>
              <a:gd name="connsiteY9" fmla="*/ 121695 h 912456"/>
              <a:gd name="connsiteX10" fmla="*/ 100153 w 662756"/>
              <a:gd name="connsiteY10" fmla="*/ 449082 h 912456"/>
              <a:gd name="connsiteX11" fmla="*/ 68966 w 662756"/>
              <a:gd name="connsiteY11" fmla="*/ 524866 h 912456"/>
              <a:gd name="connsiteX0" fmla="*/ 50662 w 644452"/>
              <a:gd name="connsiteY0" fmla="*/ 524866 h 915274"/>
              <a:gd name="connsiteX1" fmla="*/ 13857 w 644452"/>
              <a:gd name="connsiteY1" fmla="*/ 757234 h 915274"/>
              <a:gd name="connsiteX2" fmla="*/ 61920 w 644452"/>
              <a:gd name="connsiteY2" fmla="*/ 884087 h 915274"/>
              <a:gd name="connsiteX3" fmla="*/ 614510 w 644452"/>
              <a:gd name="connsiteY3" fmla="*/ 876944 h 915274"/>
              <a:gd name="connsiteX4" fmla="*/ 543488 w 644452"/>
              <a:gd name="connsiteY4" fmla="*/ 466837 h 915274"/>
              <a:gd name="connsiteX5" fmla="*/ 312669 w 644452"/>
              <a:gd name="connsiteY5" fmla="*/ 342550 h 915274"/>
              <a:gd name="connsiteX6" fmla="*/ 268281 w 644452"/>
              <a:gd name="connsiteY6" fmla="*/ 5198 h 915274"/>
              <a:gd name="connsiteX7" fmla="*/ 232770 w 644452"/>
              <a:gd name="connsiteY7" fmla="*/ 635513 h 915274"/>
              <a:gd name="connsiteX8" fmla="*/ 170626 w 644452"/>
              <a:gd name="connsiteY8" fmla="*/ 298161 h 915274"/>
              <a:gd name="connsiteX9" fmla="*/ 144641 w 644452"/>
              <a:gd name="connsiteY9" fmla="*/ 121695 h 915274"/>
              <a:gd name="connsiteX10" fmla="*/ 81849 w 644452"/>
              <a:gd name="connsiteY10" fmla="*/ 449082 h 915274"/>
              <a:gd name="connsiteX11" fmla="*/ 50662 w 644452"/>
              <a:gd name="connsiteY11" fmla="*/ 524866 h 915274"/>
              <a:gd name="connsiteX0" fmla="*/ 50662 w 654762"/>
              <a:gd name="connsiteY0" fmla="*/ 524866 h 892335"/>
              <a:gd name="connsiteX1" fmla="*/ 13857 w 654762"/>
              <a:gd name="connsiteY1" fmla="*/ 757234 h 892335"/>
              <a:gd name="connsiteX2" fmla="*/ 61920 w 654762"/>
              <a:gd name="connsiteY2" fmla="*/ 884087 h 892335"/>
              <a:gd name="connsiteX3" fmla="*/ 614510 w 654762"/>
              <a:gd name="connsiteY3" fmla="*/ 876944 h 892335"/>
              <a:gd name="connsiteX4" fmla="*/ 543488 w 654762"/>
              <a:gd name="connsiteY4" fmla="*/ 466837 h 892335"/>
              <a:gd name="connsiteX5" fmla="*/ 312669 w 654762"/>
              <a:gd name="connsiteY5" fmla="*/ 342550 h 892335"/>
              <a:gd name="connsiteX6" fmla="*/ 268281 w 654762"/>
              <a:gd name="connsiteY6" fmla="*/ 5198 h 892335"/>
              <a:gd name="connsiteX7" fmla="*/ 232770 w 654762"/>
              <a:gd name="connsiteY7" fmla="*/ 635513 h 892335"/>
              <a:gd name="connsiteX8" fmla="*/ 170626 w 654762"/>
              <a:gd name="connsiteY8" fmla="*/ 298161 h 892335"/>
              <a:gd name="connsiteX9" fmla="*/ 144641 w 654762"/>
              <a:gd name="connsiteY9" fmla="*/ 121695 h 892335"/>
              <a:gd name="connsiteX10" fmla="*/ 81849 w 654762"/>
              <a:gd name="connsiteY10" fmla="*/ 449082 h 892335"/>
              <a:gd name="connsiteX11" fmla="*/ 50662 w 654762"/>
              <a:gd name="connsiteY11" fmla="*/ 524866 h 892335"/>
              <a:gd name="connsiteX0" fmla="*/ 46839 w 602175"/>
              <a:gd name="connsiteY0" fmla="*/ 524866 h 893067"/>
              <a:gd name="connsiteX1" fmla="*/ 10034 w 602175"/>
              <a:gd name="connsiteY1" fmla="*/ 757234 h 893067"/>
              <a:gd name="connsiteX2" fmla="*/ 58097 w 602175"/>
              <a:gd name="connsiteY2" fmla="*/ 884087 h 893067"/>
              <a:gd name="connsiteX3" fmla="*/ 548775 w 602175"/>
              <a:gd name="connsiteY3" fmla="*/ 879325 h 893067"/>
              <a:gd name="connsiteX4" fmla="*/ 539665 w 602175"/>
              <a:gd name="connsiteY4" fmla="*/ 466837 h 893067"/>
              <a:gd name="connsiteX5" fmla="*/ 308846 w 602175"/>
              <a:gd name="connsiteY5" fmla="*/ 342550 h 893067"/>
              <a:gd name="connsiteX6" fmla="*/ 264458 w 602175"/>
              <a:gd name="connsiteY6" fmla="*/ 5198 h 893067"/>
              <a:gd name="connsiteX7" fmla="*/ 228947 w 602175"/>
              <a:gd name="connsiteY7" fmla="*/ 635513 h 893067"/>
              <a:gd name="connsiteX8" fmla="*/ 166803 w 602175"/>
              <a:gd name="connsiteY8" fmla="*/ 298161 h 893067"/>
              <a:gd name="connsiteX9" fmla="*/ 140818 w 602175"/>
              <a:gd name="connsiteY9" fmla="*/ 121695 h 893067"/>
              <a:gd name="connsiteX10" fmla="*/ 78026 w 602175"/>
              <a:gd name="connsiteY10" fmla="*/ 449082 h 893067"/>
              <a:gd name="connsiteX11" fmla="*/ 46839 w 602175"/>
              <a:gd name="connsiteY11" fmla="*/ 524866 h 893067"/>
              <a:gd name="connsiteX0" fmla="*/ 46839 w 585194"/>
              <a:gd name="connsiteY0" fmla="*/ 524866 h 893067"/>
              <a:gd name="connsiteX1" fmla="*/ 10034 w 585194"/>
              <a:gd name="connsiteY1" fmla="*/ 757234 h 893067"/>
              <a:gd name="connsiteX2" fmla="*/ 58097 w 585194"/>
              <a:gd name="connsiteY2" fmla="*/ 884087 h 893067"/>
              <a:gd name="connsiteX3" fmla="*/ 548775 w 585194"/>
              <a:gd name="connsiteY3" fmla="*/ 879325 h 893067"/>
              <a:gd name="connsiteX4" fmla="*/ 539665 w 585194"/>
              <a:gd name="connsiteY4" fmla="*/ 466837 h 893067"/>
              <a:gd name="connsiteX5" fmla="*/ 308846 w 585194"/>
              <a:gd name="connsiteY5" fmla="*/ 342550 h 893067"/>
              <a:gd name="connsiteX6" fmla="*/ 264458 w 585194"/>
              <a:gd name="connsiteY6" fmla="*/ 5198 h 893067"/>
              <a:gd name="connsiteX7" fmla="*/ 228947 w 585194"/>
              <a:gd name="connsiteY7" fmla="*/ 635513 h 893067"/>
              <a:gd name="connsiteX8" fmla="*/ 166803 w 585194"/>
              <a:gd name="connsiteY8" fmla="*/ 298161 h 893067"/>
              <a:gd name="connsiteX9" fmla="*/ 140818 w 585194"/>
              <a:gd name="connsiteY9" fmla="*/ 121695 h 893067"/>
              <a:gd name="connsiteX10" fmla="*/ 78026 w 585194"/>
              <a:gd name="connsiteY10" fmla="*/ 449082 h 893067"/>
              <a:gd name="connsiteX11" fmla="*/ 46839 w 585194"/>
              <a:gd name="connsiteY11" fmla="*/ 524866 h 893067"/>
              <a:gd name="connsiteX0" fmla="*/ 46839 w 583689"/>
              <a:gd name="connsiteY0" fmla="*/ 524925 h 915259"/>
              <a:gd name="connsiteX1" fmla="*/ 10034 w 583689"/>
              <a:gd name="connsiteY1" fmla="*/ 757293 h 915259"/>
              <a:gd name="connsiteX2" fmla="*/ 58097 w 583689"/>
              <a:gd name="connsiteY2" fmla="*/ 884146 h 915259"/>
              <a:gd name="connsiteX3" fmla="*/ 548775 w 583689"/>
              <a:gd name="connsiteY3" fmla="*/ 879384 h 915259"/>
              <a:gd name="connsiteX4" fmla="*/ 573002 w 583689"/>
              <a:gd name="connsiteY4" fmla="*/ 490709 h 915259"/>
              <a:gd name="connsiteX5" fmla="*/ 308846 w 583689"/>
              <a:gd name="connsiteY5" fmla="*/ 342609 h 915259"/>
              <a:gd name="connsiteX6" fmla="*/ 264458 w 583689"/>
              <a:gd name="connsiteY6" fmla="*/ 5257 h 915259"/>
              <a:gd name="connsiteX7" fmla="*/ 228947 w 583689"/>
              <a:gd name="connsiteY7" fmla="*/ 635572 h 915259"/>
              <a:gd name="connsiteX8" fmla="*/ 166803 w 583689"/>
              <a:gd name="connsiteY8" fmla="*/ 298220 h 915259"/>
              <a:gd name="connsiteX9" fmla="*/ 140818 w 583689"/>
              <a:gd name="connsiteY9" fmla="*/ 121754 h 915259"/>
              <a:gd name="connsiteX10" fmla="*/ 78026 w 583689"/>
              <a:gd name="connsiteY10" fmla="*/ 449141 h 915259"/>
              <a:gd name="connsiteX11" fmla="*/ 46839 w 583689"/>
              <a:gd name="connsiteY11" fmla="*/ 524925 h 915259"/>
              <a:gd name="connsiteX0" fmla="*/ 46839 w 605402"/>
              <a:gd name="connsiteY0" fmla="*/ 525506 h 915840"/>
              <a:gd name="connsiteX1" fmla="*/ 10034 w 605402"/>
              <a:gd name="connsiteY1" fmla="*/ 757874 h 915840"/>
              <a:gd name="connsiteX2" fmla="*/ 58097 w 605402"/>
              <a:gd name="connsiteY2" fmla="*/ 884727 h 915840"/>
              <a:gd name="connsiteX3" fmla="*/ 548775 w 605402"/>
              <a:gd name="connsiteY3" fmla="*/ 879965 h 915840"/>
              <a:gd name="connsiteX4" fmla="*/ 573002 w 605402"/>
              <a:gd name="connsiteY4" fmla="*/ 491290 h 915840"/>
              <a:gd name="connsiteX5" fmla="*/ 351709 w 605402"/>
              <a:gd name="connsiteY5" fmla="*/ 331284 h 915840"/>
              <a:gd name="connsiteX6" fmla="*/ 264458 w 605402"/>
              <a:gd name="connsiteY6" fmla="*/ 5838 h 915840"/>
              <a:gd name="connsiteX7" fmla="*/ 228947 w 605402"/>
              <a:gd name="connsiteY7" fmla="*/ 636153 h 915840"/>
              <a:gd name="connsiteX8" fmla="*/ 166803 w 605402"/>
              <a:gd name="connsiteY8" fmla="*/ 298801 h 915840"/>
              <a:gd name="connsiteX9" fmla="*/ 140818 w 605402"/>
              <a:gd name="connsiteY9" fmla="*/ 122335 h 915840"/>
              <a:gd name="connsiteX10" fmla="*/ 78026 w 605402"/>
              <a:gd name="connsiteY10" fmla="*/ 449722 h 915840"/>
              <a:gd name="connsiteX11" fmla="*/ 46839 w 605402"/>
              <a:gd name="connsiteY11" fmla="*/ 525506 h 915840"/>
              <a:gd name="connsiteX0" fmla="*/ 57191 w 616974"/>
              <a:gd name="connsiteY0" fmla="*/ 525506 h 930388"/>
              <a:gd name="connsiteX1" fmla="*/ 20386 w 616974"/>
              <a:gd name="connsiteY1" fmla="*/ 757874 h 930388"/>
              <a:gd name="connsiteX2" fmla="*/ 49399 w 616974"/>
              <a:gd name="connsiteY2" fmla="*/ 912424 h 930388"/>
              <a:gd name="connsiteX3" fmla="*/ 559127 w 616974"/>
              <a:gd name="connsiteY3" fmla="*/ 879965 h 930388"/>
              <a:gd name="connsiteX4" fmla="*/ 583354 w 616974"/>
              <a:gd name="connsiteY4" fmla="*/ 491290 h 930388"/>
              <a:gd name="connsiteX5" fmla="*/ 362061 w 616974"/>
              <a:gd name="connsiteY5" fmla="*/ 331284 h 930388"/>
              <a:gd name="connsiteX6" fmla="*/ 274810 w 616974"/>
              <a:gd name="connsiteY6" fmla="*/ 5838 h 930388"/>
              <a:gd name="connsiteX7" fmla="*/ 239299 w 616974"/>
              <a:gd name="connsiteY7" fmla="*/ 636153 h 930388"/>
              <a:gd name="connsiteX8" fmla="*/ 177155 w 616974"/>
              <a:gd name="connsiteY8" fmla="*/ 298801 h 930388"/>
              <a:gd name="connsiteX9" fmla="*/ 151170 w 616974"/>
              <a:gd name="connsiteY9" fmla="*/ 122335 h 930388"/>
              <a:gd name="connsiteX10" fmla="*/ 88378 w 616974"/>
              <a:gd name="connsiteY10" fmla="*/ 449722 h 930388"/>
              <a:gd name="connsiteX11" fmla="*/ 57191 w 616974"/>
              <a:gd name="connsiteY11" fmla="*/ 525506 h 930388"/>
              <a:gd name="connsiteX0" fmla="*/ 63255 w 623038"/>
              <a:gd name="connsiteY0" fmla="*/ 525506 h 917516"/>
              <a:gd name="connsiteX1" fmla="*/ 26450 w 623038"/>
              <a:gd name="connsiteY1" fmla="*/ 757874 h 917516"/>
              <a:gd name="connsiteX2" fmla="*/ 55463 w 623038"/>
              <a:gd name="connsiteY2" fmla="*/ 912424 h 917516"/>
              <a:gd name="connsiteX3" fmla="*/ 565191 w 623038"/>
              <a:gd name="connsiteY3" fmla="*/ 879965 h 917516"/>
              <a:gd name="connsiteX4" fmla="*/ 589418 w 623038"/>
              <a:gd name="connsiteY4" fmla="*/ 491290 h 917516"/>
              <a:gd name="connsiteX5" fmla="*/ 368125 w 623038"/>
              <a:gd name="connsiteY5" fmla="*/ 331284 h 917516"/>
              <a:gd name="connsiteX6" fmla="*/ 280874 w 623038"/>
              <a:gd name="connsiteY6" fmla="*/ 5838 h 917516"/>
              <a:gd name="connsiteX7" fmla="*/ 245363 w 623038"/>
              <a:gd name="connsiteY7" fmla="*/ 636153 h 917516"/>
              <a:gd name="connsiteX8" fmla="*/ 183219 w 623038"/>
              <a:gd name="connsiteY8" fmla="*/ 298801 h 917516"/>
              <a:gd name="connsiteX9" fmla="*/ 157234 w 623038"/>
              <a:gd name="connsiteY9" fmla="*/ 122335 h 917516"/>
              <a:gd name="connsiteX10" fmla="*/ 94442 w 623038"/>
              <a:gd name="connsiteY10" fmla="*/ 449722 h 917516"/>
              <a:gd name="connsiteX11" fmla="*/ 63255 w 623038"/>
              <a:gd name="connsiteY11" fmla="*/ 525506 h 917516"/>
              <a:gd name="connsiteX0" fmla="*/ 63255 w 594601"/>
              <a:gd name="connsiteY0" fmla="*/ 525506 h 915187"/>
              <a:gd name="connsiteX1" fmla="*/ 26450 w 594601"/>
              <a:gd name="connsiteY1" fmla="*/ 757874 h 915187"/>
              <a:gd name="connsiteX2" fmla="*/ 55463 w 594601"/>
              <a:gd name="connsiteY2" fmla="*/ 912424 h 915187"/>
              <a:gd name="connsiteX3" fmla="*/ 565191 w 594601"/>
              <a:gd name="connsiteY3" fmla="*/ 879965 h 915187"/>
              <a:gd name="connsiteX4" fmla="*/ 589418 w 594601"/>
              <a:gd name="connsiteY4" fmla="*/ 491290 h 915187"/>
              <a:gd name="connsiteX5" fmla="*/ 368125 w 594601"/>
              <a:gd name="connsiteY5" fmla="*/ 331284 h 915187"/>
              <a:gd name="connsiteX6" fmla="*/ 280874 w 594601"/>
              <a:gd name="connsiteY6" fmla="*/ 5838 h 915187"/>
              <a:gd name="connsiteX7" fmla="*/ 245363 w 594601"/>
              <a:gd name="connsiteY7" fmla="*/ 636153 h 915187"/>
              <a:gd name="connsiteX8" fmla="*/ 183219 w 594601"/>
              <a:gd name="connsiteY8" fmla="*/ 298801 h 915187"/>
              <a:gd name="connsiteX9" fmla="*/ 157234 w 594601"/>
              <a:gd name="connsiteY9" fmla="*/ 122335 h 915187"/>
              <a:gd name="connsiteX10" fmla="*/ 94442 w 594601"/>
              <a:gd name="connsiteY10" fmla="*/ 449722 h 915187"/>
              <a:gd name="connsiteX11" fmla="*/ 63255 w 594601"/>
              <a:gd name="connsiteY11" fmla="*/ 525506 h 915187"/>
              <a:gd name="connsiteX0" fmla="*/ 63255 w 594931"/>
              <a:gd name="connsiteY0" fmla="*/ 525506 h 920716"/>
              <a:gd name="connsiteX1" fmla="*/ 26450 w 594931"/>
              <a:gd name="connsiteY1" fmla="*/ 757874 h 920716"/>
              <a:gd name="connsiteX2" fmla="*/ 55463 w 594931"/>
              <a:gd name="connsiteY2" fmla="*/ 912424 h 920716"/>
              <a:gd name="connsiteX3" fmla="*/ 565191 w 594931"/>
              <a:gd name="connsiteY3" fmla="*/ 879965 h 920716"/>
              <a:gd name="connsiteX4" fmla="*/ 589418 w 594931"/>
              <a:gd name="connsiteY4" fmla="*/ 491290 h 920716"/>
              <a:gd name="connsiteX5" fmla="*/ 368125 w 594931"/>
              <a:gd name="connsiteY5" fmla="*/ 331284 h 920716"/>
              <a:gd name="connsiteX6" fmla="*/ 280874 w 594931"/>
              <a:gd name="connsiteY6" fmla="*/ 5838 h 920716"/>
              <a:gd name="connsiteX7" fmla="*/ 245363 w 594931"/>
              <a:gd name="connsiteY7" fmla="*/ 636153 h 920716"/>
              <a:gd name="connsiteX8" fmla="*/ 183219 w 594931"/>
              <a:gd name="connsiteY8" fmla="*/ 298801 h 920716"/>
              <a:gd name="connsiteX9" fmla="*/ 157234 w 594931"/>
              <a:gd name="connsiteY9" fmla="*/ 122335 h 920716"/>
              <a:gd name="connsiteX10" fmla="*/ 94442 w 594931"/>
              <a:gd name="connsiteY10" fmla="*/ 449722 h 920716"/>
              <a:gd name="connsiteX11" fmla="*/ 63255 w 594931"/>
              <a:gd name="connsiteY11" fmla="*/ 525506 h 920716"/>
              <a:gd name="connsiteX0" fmla="*/ 63255 w 598921"/>
              <a:gd name="connsiteY0" fmla="*/ 525506 h 916460"/>
              <a:gd name="connsiteX1" fmla="*/ 26450 w 598921"/>
              <a:gd name="connsiteY1" fmla="*/ 757874 h 916460"/>
              <a:gd name="connsiteX2" fmla="*/ 55463 w 598921"/>
              <a:gd name="connsiteY2" fmla="*/ 912424 h 916460"/>
              <a:gd name="connsiteX3" fmla="*/ 565191 w 598921"/>
              <a:gd name="connsiteY3" fmla="*/ 879965 h 916460"/>
              <a:gd name="connsiteX4" fmla="*/ 589418 w 598921"/>
              <a:gd name="connsiteY4" fmla="*/ 491290 h 916460"/>
              <a:gd name="connsiteX5" fmla="*/ 368125 w 598921"/>
              <a:gd name="connsiteY5" fmla="*/ 331284 h 916460"/>
              <a:gd name="connsiteX6" fmla="*/ 280874 w 598921"/>
              <a:gd name="connsiteY6" fmla="*/ 5838 h 916460"/>
              <a:gd name="connsiteX7" fmla="*/ 245363 w 598921"/>
              <a:gd name="connsiteY7" fmla="*/ 636153 h 916460"/>
              <a:gd name="connsiteX8" fmla="*/ 183219 w 598921"/>
              <a:gd name="connsiteY8" fmla="*/ 298801 h 916460"/>
              <a:gd name="connsiteX9" fmla="*/ 157234 w 598921"/>
              <a:gd name="connsiteY9" fmla="*/ 122335 h 916460"/>
              <a:gd name="connsiteX10" fmla="*/ 94442 w 598921"/>
              <a:gd name="connsiteY10" fmla="*/ 449722 h 916460"/>
              <a:gd name="connsiteX11" fmla="*/ 63255 w 598921"/>
              <a:gd name="connsiteY11" fmla="*/ 525506 h 91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8921" h="916460">
                <a:moveTo>
                  <a:pt x="63255" y="525506"/>
                </a:moveTo>
                <a:cubicBezTo>
                  <a:pt x="51923" y="576865"/>
                  <a:pt x="24970" y="697210"/>
                  <a:pt x="26450" y="757874"/>
                </a:cubicBezTo>
                <a:cubicBezTo>
                  <a:pt x="25547" y="882832"/>
                  <a:pt x="-48614" y="927324"/>
                  <a:pt x="55463" y="912424"/>
                </a:cubicBezTo>
                <a:cubicBezTo>
                  <a:pt x="159540" y="897524"/>
                  <a:pt x="571448" y="947636"/>
                  <a:pt x="565191" y="879965"/>
                </a:cubicBezTo>
                <a:cubicBezTo>
                  <a:pt x="558934" y="812294"/>
                  <a:pt x="622262" y="582737"/>
                  <a:pt x="589418" y="491290"/>
                </a:cubicBezTo>
                <a:cubicBezTo>
                  <a:pt x="556574" y="399843"/>
                  <a:pt x="419549" y="412193"/>
                  <a:pt x="368125" y="331284"/>
                </a:cubicBezTo>
                <a:cubicBezTo>
                  <a:pt x="316701" y="250375"/>
                  <a:pt x="301334" y="-44974"/>
                  <a:pt x="280874" y="5838"/>
                </a:cubicBezTo>
                <a:cubicBezTo>
                  <a:pt x="260414" y="56650"/>
                  <a:pt x="261639" y="587326"/>
                  <a:pt x="245363" y="636153"/>
                </a:cubicBezTo>
                <a:cubicBezTo>
                  <a:pt x="229087" y="684980"/>
                  <a:pt x="197907" y="384437"/>
                  <a:pt x="183219" y="298801"/>
                </a:cubicBezTo>
                <a:cubicBezTo>
                  <a:pt x="168531" y="213165"/>
                  <a:pt x="172030" y="97181"/>
                  <a:pt x="157234" y="122335"/>
                </a:cubicBezTo>
                <a:cubicBezTo>
                  <a:pt x="142438" y="147489"/>
                  <a:pt x="110105" y="382527"/>
                  <a:pt x="94442" y="449722"/>
                </a:cubicBezTo>
                <a:cubicBezTo>
                  <a:pt x="78779" y="516917"/>
                  <a:pt x="74587" y="474147"/>
                  <a:pt x="63255" y="525506"/>
                </a:cubicBezTo>
                <a:close/>
              </a:path>
            </a:pathLst>
          </a:custGeom>
          <a:solidFill>
            <a:srgbClr val="00EDED"/>
          </a:solidFill>
          <a:ln>
            <a:solidFill>
              <a:srgbClr val="00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67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037" y="2041608"/>
            <a:ext cx="4850806" cy="22771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HPLC </a:t>
            </a:r>
            <a:r>
              <a:rPr lang="en-US" dirty="0" smtClean="0"/>
              <a:t>MS analysis of polymerization: How?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673049" y="4580877"/>
            <a:ext cx="5518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HPLC Chromatogram of</a:t>
            </a:r>
          </a:p>
          <a:p>
            <a:r>
              <a:rPr lang="en-US" dirty="0" smtClean="0"/>
              <a:t>Polymerization reaction G+C+A+U + 2.5X Valine pH 10, 20h @ room temp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64756" y="2042831"/>
            <a:ext cx="30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409039" y="2979432"/>
            <a:ext cx="27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874509" y="3164098"/>
            <a:ext cx="27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9432524" y="3288585"/>
            <a:ext cx="1316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      …</a:t>
            </a:r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7654063" y="2889078"/>
            <a:ext cx="598921" cy="866739"/>
          </a:xfrm>
          <a:custGeom>
            <a:avLst/>
            <a:gdLst>
              <a:gd name="connsiteX0" fmla="*/ 44176 w 671317"/>
              <a:gd name="connsiteY0" fmla="*/ 520103 h 918090"/>
              <a:gd name="connsiteX1" fmla="*/ 26420 w 671317"/>
              <a:gd name="connsiteY1" fmla="*/ 892965 h 918090"/>
              <a:gd name="connsiteX2" fmla="*/ 53053 w 671317"/>
              <a:gd name="connsiteY2" fmla="*/ 884087 h 918090"/>
              <a:gd name="connsiteX3" fmla="*/ 638980 w 671317"/>
              <a:gd name="connsiteY3" fmla="*/ 884087 h 918090"/>
              <a:gd name="connsiteX4" fmla="*/ 567958 w 671317"/>
              <a:gd name="connsiteY4" fmla="*/ 466837 h 918090"/>
              <a:gd name="connsiteX5" fmla="*/ 337139 w 671317"/>
              <a:gd name="connsiteY5" fmla="*/ 342550 h 918090"/>
              <a:gd name="connsiteX6" fmla="*/ 292751 w 671317"/>
              <a:gd name="connsiteY6" fmla="*/ 5198 h 918090"/>
              <a:gd name="connsiteX7" fmla="*/ 257240 w 671317"/>
              <a:gd name="connsiteY7" fmla="*/ 635513 h 918090"/>
              <a:gd name="connsiteX8" fmla="*/ 195096 w 671317"/>
              <a:gd name="connsiteY8" fmla="*/ 298161 h 918090"/>
              <a:gd name="connsiteX9" fmla="*/ 159586 w 671317"/>
              <a:gd name="connsiteY9" fmla="*/ 138363 h 918090"/>
              <a:gd name="connsiteX10" fmla="*/ 106319 w 671317"/>
              <a:gd name="connsiteY10" fmla="*/ 449082 h 918090"/>
              <a:gd name="connsiteX11" fmla="*/ 44176 w 671317"/>
              <a:gd name="connsiteY11" fmla="*/ 520103 h 918090"/>
              <a:gd name="connsiteX0" fmla="*/ 44176 w 671317"/>
              <a:gd name="connsiteY0" fmla="*/ 520103 h 918090"/>
              <a:gd name="connsiteX1" fmla="*/ 26420 w 671317"/>
              <a:gd name="connsiteY1" fmla="*/ 892965 h 918090"/>
              <a:gd name="connsiteX2" fmla="*/ 53053 w 671317"/>
              <a:gd name="connsiteY2" fmla="*/ 884087 h 918090"/>
              <a:gd name="connsiteX3" fmla="*/ 638980 w 671317"/>
              <a:gd name="connsiteY3" fmla="*/ 884087 h 918090"/>
              <a:gd name="connsiteX4" fmla="*/ 567958 w 671317"/>
              <a:gd name="connsiteY4" fmla="*/ 466837 h 918090"/>
              <a:gd name="connsiteX5" fmla="*/ 337139 w 671317"/>
              <a:gd name="connsiteY5" fmla="*/ 342550 h 918090"/>
              <a:gd name="connsiteX6" fmla="*/ 292751 w 671317"/>
              <a:gd name="connsiteY6" fmla="*/ 5198 h 918090"/>
              <a:gd name="connsiteX7" fmla="*/ 257240 w 671317"/>
              <a:gd name="connsiteY7" fmla="*/ 635513 h 918090"/>
              <a:gd name="connsiteX8" fmla="*/ 195096 w 671317"/>
              <a:gd name="connsiteY8" fmla="*/ 298161 h 918090"/>
              <a:gd name="connsiteX9" fmla="*/ 169111 w 671317"/>
              <a:gd name="connsiteY9" fmla="*/ 121695 h 918090"/>
              <a:gd name="connsiteX10" fmla="*/ 106319 w 671317"/>
              <a:gd name="connsiteY10" fmla="*/ 449082 h 918090"/>
              <a:gd name="connsiteX11" fmla="*/ 44176 w 671317"/>
              <a:gd name="connsiteY11" fmla="*/ 520103 h 918090"/>
              <a:gd name="connsiteX0" fmla="*/ 75132 w 671317"/>
              <a:gd name="connsiteY0" fmla="*/ 524866 h 918090"/>
              <a:gd name="connsiteX1" fmla="*/ 26420 w 671317"/>
              <a:gd name="connsiteY1" fmla="*/ 892965 h 918090"/>
              <a:gd name="connsiteX2" fmla="*/ 53053 w 671317"/>
              <a:gd name="connsiteY2" fmla="*/ 884087 h 918090"/>
              <a:gd name="connsiteX3" fmla="*/ 638980 w 671317"/>
              <a:gd name="connsiteY3" fmla="*/ 884087 h 918090"/>
              <a:gd name="connsiteX4" fmla="*/ 567958 w 671317"/>
              <a:gd name="connsiteY4" fmla="*/ 466837 h 918090"/>
              <a:gd name="connsiteX5" fmla="*/ 337139 w 671317"/>
              <a:gd name="connsiteY5" fmla="*/ 342550 h 918090"/>
              <a:gd name="connsiteX6" fmla="*/ 292751 w 671317"/>
              <a:gd name="connsiteY6" fmla="*/ 5198 h 918090"/>
              <a:gd name="connsiteX7" fmla="*/ 257240 w 671317"/>
              <a:gd name="connsiteY7" fmla="*/ 635513 h 918090"/>
              <a:gd name="connsiteX8" fmla="*/ 195096 w 671317"/>
              <a:gd name="connsiteY8" fmla="*/ 298161 h 918090"/>
              <a:gd name="connsiteX9" fmla="*/ 169111 w 671317"/>
              <a:gd name="connsiteY9" fmla="*/ 121695 h 918090"/>
              <a:gd name="connsiteX10" fmla="*/ 106319 w 671317"/>
              <a:gd name="connsiteY10" fmla="*/ 449082 h 918090"/>
              <a:gd name="connsiteX11" fmla="*/ 75132 w 671317"/>
              <a:gd name="connsiteY11" fmla="*/ 524866 h 918090"/>
              <a:gd name="connsiteX0" fmla="*/ 70360 w 666545"/>
              <a:gd name="connsiteY0" fmla="*/ 524866 h 920248"/>
              <a:gd name="connsiteX1" fmla="*/ 33555 w 666545"/>
              <a:gd name="connsiteY1" fmla="*/ 757234 h 920248"/>
              <a:gd name="connsiteX2" fmla="*/ 48281 w 666545"/>
              <a:gd name="connsiteY2" fmla="*/ 884087 h 920248"/>
              <a:gd name="connsiteX3" fmla="*/ 634208 w 666545"/>
              <a:gd name="connsiteY3" fmla="*/ 884087 h 920248"/>
              <a:gd name="connsiteX4" fmla="*/ 563186 w 666545"/>
              <a:gd name="connsiteY4" fmla="*/ 466837 h 920248"/>
              <a:gd name="connsiteX5" fmla="*/ 332367 w 666545"/>
              <a:gd name="connsiteY5" fmla="*/ 342550 h 920248"/>
              <a:gd name="connsiteX6" fmla="*/ 287979 w 666545"/>
              <a:gd name="connsiteY6" fmla="*/ 5198 h 920248"/>
              <a:gd name="connsiteX7" fmla="*/ 252468 w 666545"/>
              <a:gd name="connsiteY7" fmla="*/ 635513 h 920248"/>
              <a:gd name="connsiteX8" fmla="*/ 190324 w 666545"/>
              <a:gd name="connsiteY8" fmla="*/ 298161 h 920248"/>
              <a:gd name="connsiteX9" fmla="*/ 164339 w 666545"/>
              <a:gd name="connsiteY9" fmla="*/ 121695 h 920248"/>
              <a:gd name="connsiteX10" fmla="*/ 101547 w 666545"/>
              <a:gd name="connsiteY10" fmla="*/ 449082 h 920248"/>
              <a:gd name="connsiteX11" fmla="*/ 70360 w 666545"/>
              <a:gd name="connsiteY11" fmla="*/ 524866 h 920248"/>
              <a:gd name="connsiteX0" fmla="*/ 71597 w 667782"/>
              <a:gd name="connsiteY0" fmla="*/ 524866 h 920248"/>
              <a:gd name="connsiteX1" fmla="*/ 34792 w 667782"/>
              <a:gd name="connsiteY1" fmla="*/ 757234 h 920248"/>
              <a:gd name="connsiteX2" fmla="*/ 49518 w 667782"/>
              <a:gd name="connsiteY2" fmla="*/ 884087 h 920248"/>
              <a:gd name="connsiteX3" fmla="*/ 635445 w 667782"/>
              <a:gd name="connsiteY3" fmla="*/ 884087 h 920248"/>
              <a:gd name="connsiteX4" fmla="*/ 564423 w 667782"/>
              <a:gd name="connsiteY4" fmla="*/ 466837 h 920248"/>
              <a:gd name="connsiteX5" fmla="*/ 333604 w 667782"/>
              <a:gd name="connsiteY5" fmla="*/ 342550 h 920248"/>
              <a:gd name="connsiteX6" fmla="*/ 289216 w 667782"/>
              <a:gd name="connsiteY6" fmla="*/ 5198 h 920248"/>
              <a:gd name="connsiteX7" fmla="*/ 253705 w 667782"/>
              <a:gd name="connsiteY7" fmla="*/ 635513 h 920248"/>
              <a:gd name="connsiteX8" fmla="*/ 191561 w 667782"/>
              <a:gd name="connsiteY8" fmla="*/ 298161 h 920248"/>
              <a:gd name="connsiteX9" fmla="*/ 165576 w 667782"/>
              <a:gd name="connsiteY9" fmla="*/ 121695 h 920248"/>
              <a:gd name="connsiteX10" fmla="*/ 102784 w 667782"/>
              <a:gd name="connsiteY10" fmla="*/ 449082 h 920248"/>
              <a:gd name="connsiteX11" fmla="*/ 71597 w 667782"/>
              <a:gd name="connsiteY11" fmla="*/ 524866 h 920248"/>
              <a:gd name="connsiteX0" fmla="*/ 70974 w 667159"/>
              <a:gd name="connsiteY0" fmla="*/ 524866 h 920248"/>
              <a:gd name="connsiteX1" fmla="*/ 34169 w 667159"/>
              <a:gd name="connsiteY1" fmla="*/ 757234 h 920248"/>
              <a:gd name="connsiteX2" fmla="*/ 48895 w 667159"/>
              <a:gd name="connsiteY2" fmla="*/ 884087 h 920248"/>
              <a:gd name="connsiteX3" fmla="*/ 634822 w 667159"/>
              <a:gd name="connsiteY3" fmla="*/ 884087 h 920248"/>
              <a:gd name="connsiteX4" fmla="*/ 563800 w 667159"/>
              <a:gd name="connsiteY4" fmla="*/ 466837 h 920248"/>
              <a:gd name="connsiteX5" fmla="*/ 332981 w 667159"/>
              <a:gd name="connsiteY5" fmla="*/ 342550 h 920248"/>
              <a:gd name="connsiteX6" fmla="*/ 288593 w 667159"/>
              <a:gd name="connsiteY6" fmla="*/ 5198 h 920248"/>
              <a:gd name="connsiteX7" fmla="*/ 253082 w 667159"/>
              <a:gd name="connsiteY7" fmla="*/ 635513 h 920248"/>
              <a:gd name="connsiteX8" fmla="*/ 190938 w 667159"/>
              <a:gd name="connsiteY8" fmla="*/ 298161 h 920248"/>
              <a:gd name="connsiteX9" fmla="*/ 164953 w 667159"/>
              <a:gd name="connsiteY9" fmla="*/ 121695 h 920248"/>
              <a:gd name="connsiteX10" fmla="*/ 102161 w 667159"/>
              <a:gd name="connsiteY10" fmla="*/ 449082 h 920248"/>
              <a:gd name="connsiteX11" fmla="*/ 70974 w 667159"/>
              <a:gd name="connsiteY11" fmla="*/ 524866 h 920248"/>
              <a:gd name="connsiteX0" fmla="*/ 50662 w 644452"/>
              <a:gd name="connsiteY0" fmla="*/ 524866 h 920248"/>
              <a:gd name="connsiteX1" fmla="*/ 13857 w 644452"/>
              <a:gd name="connsiteY1" fmla="*/ 757234 h 920248"/>
              <a:gd name="connsiteX2" fmla="*/ 61920 w 644452"/>
              <a:gd name="connsiteY2" fmla="*/ 884087 h 920248"/>
              <a:gd name="connsiteX3" fmla="*/ 614510 w 644452"/>
              <a:gd name="connsiteY3" fmla="*/ 884087 h 920248"/>
              <a:gd name="connsiteX4" fmla="*/ 543488 w 644452"/>
              <a:gd name="connsiteY4" fmla="*/ 466837 h 920248"/>
              <a:gd name="connsiteX5" fmla="*/ 312669 w 644452"/>
              <a:gd name="connsiteY5" fmla="*/ 342550 h 920248"/>
              <a:gd name="connsiteX6" fmla="*/ 268281 w 644452"/>
              <a:gd name="connsiteY6" fmla="*/ 5198 h 920248"/>
              <a:gd name="connsiteX7" fmla="*/ 232770 w 644452"/>
              <a:gd name="connsiteY7" fmla="*/ 635513 h 920248"/>
              <a:gd name="connsiteX8" fmla="*/ 170626 w 644452"/>
              <a:gd name="connsiteY8" fmla="*/ 298161 h 920248"/>
              <a:gd name="connsiteX9" fmla="*/ 144641 w 644452"/>
              <a:gd name="connsiteY9" fmla="*/ 121695 h 920248"/>
              <a:gd name="connsiteX10" fmla="*/ 81849 w 644452"/>
              <a:gd name="connsiteY10" fmla="*/ 449082 h 920248"/>
              <a:gd name="connsiteX11" fmla="*/ 50662 w 644452"/>
              <a:gd name="connsiteY11" fmla="*/ 524866 h 920248"/>
              <a:gd name="connsiteX0" fmla="*/ 68966 w 662756"/>
              <a:gd name="connsiteY0" fmla="*/ 524866 h 912456"/>
              <a:gd name="connsiteX1" fmla="*/ 32161 w 662756"/>
              <a:gd name="connsiteY1" fmla="*/ 757234 h 912456"/>
              <a:gd name="connsiteX2" fmla="*/ 80224 w 662756"/>
              <a:gd name="connsiteY2" fmla="*/ 884087 h 912456"/>
              <a:gd name="connsiteX3" fmla="*/ 632814 w 662756"/>
              <a:gd name="connsiteY3" fmla="*/ 884087 h 912456"/>
              <a:gd name="connsiteX4" fmla="*/ 561792 w 662756"/>
              <a:gd name="connsiteY4" fmla="*/ 466837 h 912456"/>
              <a:gd name="connsiteX5" fmla="*/ 330973 w 662756"/>
              <a:gd name="connsiteY5" fmla="*/ 342550 h 912456"/>
              <a:gd name="connsiteX6" fmla="*/ 286585 w 662756"/>
              <a:gd name="connsiteY6" fmla="*/ 5198 h 912456"/>
              <a:gd name="connsiteX7" fmla="*/ 251074 w 662756"/>
              <a:gd name="connsiteY7" fmla="*/ 635513 h 912456"/>
              <a:gd name="connsiteX8" fmla="*/ 188930 w 662756"/>
              <a:gd name="connsiteY8" fmla="*/ 298161 h 912456"/>
              <a:gd name="connsiteX9" fmla="*/ 162945 w 662756"/>
              <a:gd name="connsiteY9" fmla="*/ 121695 h 912456"/>
              <a:gd name="connsiteX10" fmla="*/ 100153 w 662756"/>
              <a:gd name="connsiteY10" fmla="*/ 449082 h 912456"/>
              <a:gd name="connsiteX11" fmla="*/ 68966 w 662756"/>
              <a:gd name="connsiteY11" fmla="*/ 524866 h 912456"/>
              <a:gd name="connsiteX0" fmla="*/ 50662 w 644452"/>
              <a:gd name="connsiteY0" fmla="*/ 524866 h 915274"/>
              <a:gd name="connsiteX1" fmla="*/ 13857 w 644452"/>
              <a:gd name="connsiteY1" fmla="*/ 757234 h 915274"/>
              <a:gd name="connsiteX2" fmla="*/ 61920 w 644452"/>
              <a:gd name="connsiteY2" fmla="*/ 884087 h 915274"/>
              <a:gd name="connsiteX3" fmla="*/ 614510 w 644452"/>
              <a:gd name="connsiteY3" fmla="*/ 876944 h 915274"/>
              <a:gd name="connsiteX4" fmla="*/ 543488 w 644452"/>
              <a:gd name="connsiteY4" fmla="*/ 466837 h 915274"/>
              <a:gd name="connsiteX5" fmla="*/ 312669 w 644452"/>
              <a:gd name="connsiteY5" fmla="*/ 342550 h 915274"/>
              <a:gd name="connsiteX6" fmla="*/ 268281 w 644452"/>
              <a:gd name="connsiteY6" fmla="*/ 5198 h 915274"/>
              <a:gd name="connsiteX7" fmla="*/ 232770 w 644452"/>
              <a:gd name="connsiteY7" fmla="*/ 635513 h 915274"/>
              <a:gd name="connsiteX8" fmla="*/ 170626 w 644452"/>
              <a:gd name="connsiteY8" fmla="*/ 298161 h 915274"/>
              <a:gd name="connsiteX9" fmla="*/ 144641 w 644452"/>
              <a:gd name="connsiteY9" fmla="*/ 121695 h 915274"/>
              <a:gd name="connsiteX10" fmla="*/ 81849 w 644452"/>
              <a:gd name="connsiteY10" fmla="*/ 449082 h 915274"/>
              <a:gd name="connsiteX11" fmla="*/ 50662 w 644452"/>
              <a:gd name="connsiteY11" fmla="*/ 524866 h 915274"/>
              <a:gd name="connsiteX0" fmla="*/ 50662 w 654762"/>
              <a:gd name="connsiteY0" fmla="*/ 524866 h 892335"/>
              <a:gd name="connsiteX1" fmla="*/ 13857 w 654762"/>
              <a:gd name="connsiteY1" fmla="*/ 757234 h 892335"/>
              <a:gd name="connsiteX2" fmla="*/ 61920 w 654762"/>
              <a:gd name="connsiteY2" fmla="*/ 884087 h 892335"/>
              <a:gd name="connsiteX3" fmla="*/ 614510 w 654762"/>
              <a:gd name="connsiteY3" fmla="*/ 876944 h 892335"/>
              <a:gd name="connsiteX4" fmla="*/ 543488 w 654762"/>
              <a:gd name="connsiteY4" fmla="*/ 466837 h 892335"/>
              <a:gd name="connsiteX5" fmla="*/ 312669 w 654762"/>
              <a:gd name="connsiteY5" fmla="*/ 342550 h 892335"/>
              <a:gd name="connsiteX6" fmla="*/ 268281 w 654762"/>
              <a:gd name="connsiteY6" fmla="*/ 5198 h 892335"/>
              <a:gd name="connsiteX7" fmla="*/ 232770 w 654762"/>
              <a:gd name="connsiteY7" fmla="*/ 635513 h 892335"/>
              <a:gd name="connsiteX8" fmla="*/ 170626 w 654762"/>
              <a:gd name="connsiteY8" fmla="*/ 298161 h 892335"/>
              <a:gd name="connsiteX9" fmla="*/ 144641 w 654762"/>
              <a:gd name="connsiteY9" fmla="*/ 121695 h 892335"/>
              <a:gd name="connsiteX10" fmla="*/ 81849 w 654762"/>
              <a:gd name="connsiteY10" fmla="*/ 449082 h 892335"/>
              <a:gd name="connsiteX11" fmla="*/ 50662 w 654762"/>
              <a:gd name="connsiteY11" fmla="*/ 524866 h 892335"/>
              <a:gd name="connsiteX0" fmla="*/ 46839 w 602175"/>
              <a:gd name="connsiteY0" fmla="*/ 524866 h 893067"/>
              <a:gd name="connsiteX1" fmla="*/ 10034 w 602175"/>
              <a:gd name="connsiteY1" fmla="*/ 757234 h 893067"/>
              <a:gd name="connsiteX2" fmla="*/ 58097 w 602175"/>
              <a:gd name="connsiteY2" fmla="*/ 884087 h 893067"/>
              <a:gd name="connsiteX3" fmla="*/ 548775 w 602175"/>
              <a:gd name="connsiteY3" fmla="*/ 879325 h 893067"/>
              <a:gd name="connsiteX4" fmla="*/ 539665 w 602175"/>
              <a:gd name="connsiteY4" fmla="*/ 466837 h 893067"/>
              <a:gd name="connsiteX5" fmla="*/ 308846 w 602175"/>
              <a:gd name="connsiteY5" fmla="*/ 342550 h 893067"/>
              <a:gd name="connsiteX6" fmla="*/ 264458 w 602175"/>
              <a:gd name="connsiteY6" fmla="*/ 5198 h 893067"/>
              <a:gd name="connsiteX7" fmla="*/ 228947 w 602175"/>
              <a:gd name="connsiteY7" fmla="*/ 635513 h 893067"/>
              <a:gd name="connsiteX8" fmla="*/ 166803 w 602175"/>
              <a:gd name="connsiteY8" fmla="*/ 298161 h 893067"/>
              <a:gd name="connsiteX9" fmla="*/ 140818 w 602175"/>
              <a:gd name="connsiteY9" fmla="*/ 121695 h 893067"/>
              <a:gd name="connsiteX10" fmla="*/ 78026 w 602175"/>
              <a:gd name="connsiteY10" fmla="*/ 449082 h 893067"/>
              <a:gd name="connsiteX11" fmla="*/ 46839 w 602175"/>
              <a:gd name="connsiteY11" fmla="*/ 524866 h 893067"/>
              <a:gd name="connsiteX0" fmla="*/ 46839 w 585194"/>
              <a:gd name="connsiteY0" fmla="*/ 524866 h 893067"/>
              <a:gd name="connsiteX1" fmla="*/ 10034 w 585194"/>
              <a:gd name="connsiteY1" fmla="*/ 757234 h 893067"/>
              <a:gd name="connsiteX2" fmla="*/ 58097 w 585194"/>
              <a:gd name="connsiteY2" fmla="*/ 884087 h 893067"/>
              <a:gd name="connsiteX3" fmla="*/ 548775 w 585194"/>
              <a:gd name="connsiteY3" fmla="*/ 879325 h 893067"/>
              <a:gd name="connsiteX4" fmla="*/ 539665 w 585194"/>
              <a:gd name="connsiteY4" fmla="*/ 466837 h 893067"/>
              <a:gd name="connsiteX5" fmla="*/ 308846 w 585194"/>
              <a:gd name="connsiteY5" fmla="*/ 342550 h 893067"/>
              <a:gd name="connsiteX6" fmla="*/ 264458 w 585194"/>
              <a:gd name="connsiteY6" fmla="*/ 5198 h 893067"/>
              <a:gd name="connsiteX7" fmla="*/ 228947 w 585194"/>
              <a:gd name="connsiteY7" fmla="*/ 635513 h 893067"/>
              <a:gd name="connsiteX8" fmla="*/ 166803 w 585194"/>
              <a:gd name="connsiteY8" fmla="*/ 298161 h 893067"/>
              <a:gd name="connsiteX9" fmla="*/ 140818 w 585194"/>
              <a:gd name="connsiteY9" fmla="*/ 121695 h 893067"/>
              <a:gd name="connsiteX10" fmla="*/ 78026 w 585194"/>
              <a:gd name="connsiteY10" fmla="*/ 449082 h 893067"/>
              <a:gd name="connsiteX11" fmla="*/ 46839 w 585194"/>
              <a:gd name="connsiteY11" fmla="*/ 524866 h 893067"/>
              <a:gd name="connsiteX0" fmla="*/ 46839 w 583689"/>
              <a:gd name="connsiteY0" fmla="*/ 524925 h 915259"/>
              <a:gd name="connsiteX1" fmla="*/ 10034 w 583689"/>
              <a:gd name="connsiteY1" fmla="*/ 757293 h 915259"/>
              <a:gd name="connsiteX2" fmla="*/ 58097 w 583689"/>
              <a:gd name="connsiteY2" fmla="*/ 884146 h 915259"/>
              <a:gd name="connsiteX3" fmla="*/ 548775 w 583689"/>
              <a:gd name="connsiteY3" fmla="*/ 879384 h 915259"/>
              <a:gd name="connsiteX4" fmla="*/ 573002 w 583689"/>
              <a:gd name="connsiteY4" fmla="*/ 490709 h 915259"/>
              <a:gd name="connsiteX5" fmla="*/ 308846 w 583689"/>
              <a:gd name="connsiteY5" fmla="*/ 342609 h 915259"/>
              <a:gd name="connsiteX6" fmla="*/ 264458 w 583689"/>
              <a:gd name="connsiteY6" fmla="*/ 5257 h 915259"/>
              <a:gd name="connsiteX7" fmla="*/ 228947 w 583689"/>
              <a:gd name="connsiteY7" fmla="*/ 635572 h 915259"/>
              <a:gd name="connsiteX8" fmla="*/ 166803 w 583689"/>
              <a:gd name="connsiteY8" fmla="*/ 298220 h 915259"/>
              <a:gd name="connsiteX9" fmla="*/ 140818 w 583689"/>
              <a:gd name="connsiteY9" fmla="*/ 121754 h 915259"/>
              <a:gd name="connsiteX10" fmla="*/ 78026 w 583689"/>
              <a:gd name="connsiteY10" fmla="*/ 449141 h 915259"/>
              <a:gd name="connsiteX11" fmla="*/ 46839 w 583689"/>
              <a:gd name="connsiteY11" fmla="*/ 524925 h 915259"/>
              <a:gd name="connsiteX0" fmla="*/ 46839 w 605402"/>
              <a:gd name="connsiteY0" fmla="*/ 525506 h 915840"/>
              <a:gd name="connsiteX1" fmla="*/ 10034 w 605402"/>
              <a:gd name="connsiteY1" fmla="*/ 757874 h 915840"/>
              <a:gd name="connsiteX2" fmla="*/ 58097 w 605402"/>
              <a:gd name="connsiteY2" fmla="*/ 884727 h 915840"/>
              <a:gd name="connsiteX3" fmla="*/ 548775 w 605402"/>
              <a:gd name="connsiteY3" fmla="*/ 879965 h 915840"/>
              <a:gd name="connsiteX4" fmla="*/ 573002 w 605402"/>
              <a:gd name="connsiteY4" fmla="*/ 491290 h 915840"/>
              <a:gd name="connsiteX5" fmla="*/ 351709 w 605402"/>
              <a:gd name="connsiteY5" fmla="*/ 331284 h 915840"/>
              <a:gd name="connsiteX6" fmla="*/ 264458 w 605402"/>
              <a:gd name="connsiteY6" fmla="*/ 5838 h 915840"/>
              <a:gd name="connsiteX7" fmla="*/ 228947 w 605402"/>
              <a:gd name="connsiteY7" fmla="*/ 636153 h 915840"/>
              <a:gd name="connsiteX8" fmla="*/ 166803 w 605402"/>
              <a:gd name="connsiteY8" fmla="*/ 298801 h 915840"/>
              <a:gd name="connsiteX9" fmla="*/ 140818 w 605402"/>
              <a:gd name="connsiteY9" fmla="*/ 122335 h 915840"/>
              <a:gd name="connsiteX10" fmla="*/ 78026 w 605402"/>
              <a:gd name="connsiteY10" fmla="*/ 449722 h 915840"/>
              <a:gd name="connsiteX11" fmla="*/ 46839 w 605402"/>
              <a:gd name="connsiteY11" fmla="*/ 525506 h 915840"/>
              <a:gd name="connsiteX0" fmla="*/ 57191 w 616974"/>
              <a:gd name="connsiteY0" fmla="*/ 525506 h 930388"/>
              <a:gd name="connsiteX1" fmla="*/ 20386 w 616974"/>
              <a:gd name="connsiteY1" fmla="*/ 757874 h 930388"/>
              <a:gd name="connsiteX2" fmla="*/ 49399 w 616974"/>
              <a:gd name="connsiteY2" fmla="*/ 912424 h 930388"/>
              <a:gd name="connsiteX3" fmla="*/ 559127 w 616974"/>
              <a:gd name="connsiteY3" fmla="*/ 879965 h 930388"/>
              <a:gd name="connsiteX4" fmla="*/ 583354 w 616974"/>
              <a:gd name="connsiteY4" fmla="*/ 491290 h 930388"/>
              <a:gd name="connsiteX5" fmla="*/ 362061 w 616974"/>
              <a:gd name="connsiteY5" fmla="*/ 331284 h 930388"/>
              <a:gd name="connsiteX6" fmla="*/ 274810 w 616974"/>
              <a:gd name="connsiteY6" fmla="*/ 5838 h 930388"/>
              <a:gd name="connsiteX7" fmla="*/ 239299 w 616974"/>
              <a:gd name="connsiteY7" fmla="*/ 636153 h 930388"/>
              <a:gd name="connsiteX8" fmla="*/ 177155 w 616974"/>
              <a:gd name="connsiteY8" fmla="*/ 298801 h 930388"/>
              <a:gd name="connsiteX9" fmla="*/ 151170 w 616974"/>
              <a:gd name="connsiteY9" fmla="*/ 122335 h 930388"/>
              <a:gd name="connsiteX10" fmla="*/ 88378 w 616974"/>
              <a:gd name="connsiteY10" fmla="*/ 449722 h 930388"/>
              <a:gd name="connsiteX11" fmla="*/ 57191 w 616974"/>
              <a:gd name="connsiteY11" fmla="*/ 525506 h 930388"/>
              <a:gd name="connsiteX0" fmla="*/ 63255 w 623038"/>
              <a:gd name="connsiteY0" fmla="*/ 525506 h 917516"/>
              <a:gd name="connsiteX1" fmla="*/ 26450 w 623038"/>
              <a:gd name="connsiteY1" fmla="*/ 757874 h 917516"/>
              <a:gd name="connsiteX2" fmla="*/ 55463 w 623038"/>
              <a:gd name="connsiteY2" fmla="*/ 912424 h 917516"/>
              <a:gd name="connsiteX3" fmla="*/ 565191 w 623038"/>
              <a:gd name="connsiteY3" fmla="*/ 879965 h 917516"/>
              <a:gd name="connsiteX4" fmla="*/ 589418 w 623038"/>
              <a:gd name="connsiteY4" fmla="*/ 491290 h 917516"/>
              <a:gd name="connsiteX5" fmla="*/ 368125 w 623038"/>
              <a:gd name="connsiteY5" fmla="*/ 331284 h 917516"/>
              <a:gd name="connsiteX6" fmla="*/ 280874 w 623038"/>
              <a:gd name="connsiteY6" fmla="*/ 5838 h 917516"/>
              <a:gd name="connsiteX7" fmla="*/ 245363 w 623038"/>
              <a:gd name="connsiteY7" fmla="*/ 636153 h 917516"/>
              <a:gd name="connsiteX8" fmla="*/ 183219 w 623038"/>
              <a:gd name="connsiteY8" fmla="*/ 298801 h 917516"/>
              <a:gd name="connsiteX9" fmla="*/ 157234 w 623038"/>
              <a:gd name="connsiteY9" fmla="*/ 122335 h 917516"/>
              <a:gd name="connsiteX10" fmla="*/ 94442 w 623038"/>
              <a:gd name="connsiteY10" fmla="*/ 449722 h 917516"/>
              <a:gd name="connsiteX11" fmla="*/ 63255 w 623038"/>
              <a:gd name="connsiteY11" fmla="*/ 525506 h 917516"/>
              <a:gd name="connsiteX0" fmla="*/ 63255 w 594601"/>
              <a:gd name="connsiteY0" fmla="*/ 525506 h 915187"/>
              <a:gd name="connsiteX1" fmla="*/ 26450 w 594601"/>
              <a:gd name="connsiteY1" fmla="*/ 757874 h 915187"/>
              <a:gd name="connsiteX2" fmla="*/ 55463 w 594601"/>
              <a:gd name="connsiteY2" fmla="*/ 912424 h 915187"/>
              <a:gd name="connsiteX3" fmla="*/ 565191 w 594601"/>
              <a:gd name="connsiteY3" fmla="*/ 879965 h 915187"/>
              <a:gd name="connsiteX4" fmla="*/ 589418 w 594601"/>
              <a:gd name="connsiteY4" fmla="*/ 491290 h 915187"/>
              <a:gd name="connsiteX5" fmla="*/ 368125 w 594601"/>
              <a:gd name="connsiteY5" fmla="*/ 331284 h 915187"/>
              <a:gd name="connsiteX6" fmla="*/ 280874 w 594601"/>
              <a:gd name="connsiteY6" fmla="*/ 5838 h 915187"/>
              <a:gd name="connsiteX7" fmla="*/ 245363 w 594601"/>
              <a:gd name="connsiteY7" fmla="*/ 636153 h 915187"/>
              <a:gd name="connsiteX8" fmla="*/ 183219 w 594601"/>
              <a:gd name="connsiteY8" fmla="*/ 298801 h 915187"/>
              <a:gd name="connsiteX9" fmla="*/ 157234 w 594601"/>
              <a:gd name="connsiteY9" fmla="*/ 122335 h 915187"/>
              <a:gd name="connsiteX10" fmla="*/ 94442 w 594601"/>
              <a:gd name="connsiteY10" fmla="*/ 449722 h 915187"/>
              <a:gd name="connsiteX11" fmla="*/ 63255 w 594601"/>
              <a:gd name="connsiteY11" fmla="*/ 525506 h 915187"/>
              <a:gd name="connsiteX0" fmla="*/ 63255 w 594931"/>
              <a:gd name="connsiteY0" fmla="*/ 525506 h 920716"/>
              <a:gd name="connsiteX1" fmla="*/ 26450 w 594931"/>
              <a:gd name="connsiteY1" fmla="*/ 757874 h 920716"/>
              <a:gd name="connsiteX2" fmla="*/ 55463 w 594931"/>
              <a:gd name="connsiteY2" fmla="*/ 912424 h 920716"/>
              <a:gd name="connsiteX3" fmla="*/ 565191 w 594931"/>
              <a:gd name="connsiteY3" fmla="*/ 879965 h 920716"/>
              <a:gd name="connsiteX4" fmla="*/ 589418 w 594931"/>
              <a:gd name="connsiteY4" fmla="*/ 491290 h 920716"/>
              <a:gd name="connsiteX5" fmla="*/ 368125 w 594931"/>
              <a:gd name="connsiteY5" fmla="*/ 331284 h 920716"/>
              <a:gd name="connsiteX6" fmla="*/ 280874 w 594931"/>
              <a:gd name="connsiteY6" fmla="*/ 5838 h 920716"/>
              <a:gd name="connsiteX7" fmla="*/ 245363 w 594931"/>
              <a:gd name="connsiteY7" fmla="*/ 636153 h 920716"/>
              <a:gd name="connsiteX8" fmla="*/ 183219 w 594931"/>
              <a:gd name="connsiteY8" fmla="*/ 298801 h 920716"/>
              <a:gd name="connsiteX9" fmla="*/ 157234 w 594931"/>
              <a:gd name="connsiteY9" fmla="*/ 122335 h 920716"/>
              <a:gd name="connsiteX10" fmla="*/ 94442 w 594931"/>
              <a:gd name="connsiteY10" fmla="*/ 449722 h 920716"/>
              <a:gd name="connsiteX11" fmla="*/ 63255 w 594931"/>
              <a:gd name="connsiteY11" fmla="*/ 525506 h 920716"/>
              <a:gd name="connsiteX0" fmla="*/ 63255 w 598921"/>
              <a:gd name="connsiteY0" fmla="*/ 525506 h 916460"/>
              <a:gd name="connsiteX1" fmla="*/ 26450 w 598921"/>
              <a:gd name="connsiteY1" fmla="*/ 757874 h 916460"/>
              <a:gd name="connsiteX2" fmla="*/ 55463 w 598921"/>
              <a:gd name="connsiteY2" fmla="*/ 912424 h 916460"/>
              <a:gd name="connsiteX3" fmla="*/ 565191 w 598921"/>
              <a:gd name="connsiteY3" fmla="*/ 879965 h 916460"/>
              <a:gd name="connsiteX4" fmla="*/ 589418 w 598921"/>
              <a:gd name="connsiteY4" fmla="*/ 491290 h 916460"/>
              <a:gd name="connsiteX5" fmla="*/ 368125 w 598921"/>
              <a:gd name="connsiteY5" fmla="*/ 331284 h 916460"/>
              <a:gd name="connsiteX6" fmla="*/ 280874 w 598921"/>
              <a:gd name="connsiteY6" fmla="*/ 5838 h 916460"/>
              <a:gd name="connsiteX7" fmla="*/ 245363 w 598921"/>
              <a:gd name="connsiteY7" fmla="*/ 636153 h 916460"/>
              <a:gd name="connsiteX8" fmla="*/ 183219 w 598921"/>
              <a:gd name="connsiteY8" fmla="*/ 298801 h 916460"/>
              <a:gd name="connsiteX9" fmla="*/ 157234 w 598921"/>
              <a:gd name="connsiteY9" fmla="*/ 122335 h 916460"/>
              <a:gd name="connsiteX10" fmla="*/ 94442 w 598921"/>
              <a:gd name="connsiteY10" fmla="*/ 449722 h 916460"/>
              <a:gd name="connsiteX11" fmla="*/ 63255 w 598921"/>
              <a:gd name="connsiteY11" fmla="*/ 525506 h 91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8921" h="916460">
                <a:moveTo>
                  <a:pt x="63255" y="525506"/>
                </a:moveTo>
                <a:cubicBezTo>
                  <a:pt x="51923" y="576865"/>
                  <a:pt x="24970" y="697210"/>
                  <a:pt x="26450" y="757874"/>
                </a:cubicBezTo>
                <a:cubicBezTo>
                  <a:pt x="25547" y="882832"/>
                  <a:pt x="-48614" y="927324"/>
                  <a:pt x="55463" y="912424"/>
                </a:cubicBezTo>
                <a:cubicBezTo>
                  <a:pt x="159540" y="897524"/>
                  <a:pt x="571448" y="947636"/>
                  <a:pt x="565191" y="879965"/>
                </a:cubicBezTo>
                <a:cubicBezTo>
                  <a:pt x="558934" y="812294"/>
                  <a:pt x="622262" y="582737"/>
                  <a:pt x="589418" y="491290"/>
                </a:cubicBezTo>
                <a:cubicBezTo>
                  <a:pt x="556574" y="399843"/>
                  <a:pt x="419549" y="412193"/>
                  <a:pt x="368125" y="331284"/>
                </a:cubicBezTo>
                <a:cubicBezTo>
                  <a:pt x="316701" y="250375"/>
                  <a:pt x="301334" y="-44974"/>
                  <a:pt x="280874" y="5838"/>
                </a:cubicBezTo>
                <a:cubicBezTo>
                  <a:pt x="260414" y="56650"/>
                  <a:pt x="261639" y="587326"/>
                  <a:pt x="245363" y="636153"/>
                </a:cubicBezTo>
                <a:cubicBezTo>
                  <a:pt x="229087" y="684980"/>
                  <a:pt x="197907" y="384437"/>
                  <a:pt x="183219" y="298801"/>
                </a:cubicBezTo>
                <a:cubicBezTo>
                  <a:pt x="168531" y="213165"/>
                  <a:pt x="172030" y="97181"/>
                  <a:pt x="157234" y="122335"/>
                </a:cubicBezTo>
                <a:cubicBezTo>
                  <a:pt x="142438" y="147489"/>
                  <a:pt x="110105" y="382527"/>
                  <a:pt x="94442" y="449722"/>
                </a:cubicBezTo>
                <a:cubicBezTo>
                  <a:pt x="78779" y="516917"/>
                  <a:pt x="74587" y="474147"/>
                  <a:pt x="63255" y="525506"/>
                </a:cubicBezTo>
                <a:close/>
              </a:path>
            </a:pathLst>
          </a:custGeom>
          <a:solidFill>
            <a:srgbClr val="00EDED"/>
          </a:solidFill>
          <a:ln>
            <a:solidFill>
              <a:srgbClr val="00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79" y="2207281"/>
            <a:ext cx="6192044" cy="2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E748EA0-35F2-494F-84BA-D1A414F2D8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38" t="5649" r="9202" b="3793"/>
          <a:stretch/>
        </p:blipFill>
        <p:spPr>
          <a:xfrm>
            <a:off x="284974" y="1983650"/>
            <a:ext cx="3985186" cy="4525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090" t="5213" r="1911" b="1172"/>
          <a:stretch/>
        </p:blipFill>
        <p:spPr>
          <a:xfrm>
            <a:off x="5495277" y="1983650"/>
            <a:ext cx="6566909" cy="45947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78710" y="2290413"/>
            <a:ext cx="2716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</a:t>
            </a:r>
            <a:r>
              <a:rPr lang="pt-BR" sz="2400" baseline="-25000" dirty="0" smtClean="0"/>
              <a:t>38</a:t>
            </a:r>
            <a:r>
              <a:rPr lang="pt-BR" sz="2400" dirty="0" smtClean="0"/>
              <a:t>H</a:t>
            </a:r>
            <a:r>
              <a:rPr lang="pt-BR" sz="2400" baseline="-25000" dirty="0" smtClean="0"/>
              <a:t>45</a:t>
            </a:r>
            <a:r>
              <a:rPr lang="pt-BR" sz="2400" dirty="0" smtClean="0"/>
              <a:t>N</a:t>
            </a:r>
            <a:r>
              <a:rPr lang="pt-BR" sz="2400" baseline="-25000" dirty="0" smtClean="0"/>
              <a:t>15</a:t>
            </a:r>
            <a:r>
              <a:rPr lang="pt-BR" sz="2400" dirty="0" smtClean="0"/>
              <a:t>O</a:t>
            </a:r>
            <a:r>
              <a:rPr lang="pt-BR" sz="2400" baseline="-25000" dirty="0" smtClean="0"/>
              <a:t>29</a:t>
            </a:r>
            <a:r>
              <a:rPr lang="pt-BR" sz="2400" dirty="0" smtClean="0"/>
              <a:t>P</a:t>
            </a:r>
            <a:r>
              <a:rPr lang="pt-BR" sz="2400" baseline="-25000" dirty="0" smtClean="0"/>
              <a:t>4 </a:t>
            </a:r>
            <a:r>
              <a:rPr lang="pt-BR" sz="2400" baseline="30000" dirty="0" smtClean="0"/>
              <a:t>4-</a:t>
            </a:r>
            <a:endParaRPr lang="en-GB" sz="2400" baseline="30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778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HPLC </a:t>
            </a:r>
            <a:r>
              <a:rPr lang="en-US" dirty="0" smtClean="0"/>
              <a:t>MS analysis of polymerization: How?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15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E748EA0-35F2-494F-84BA-D1A414F2D8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38" t="5649" r="9202" b="3793"/>
          <a:stretch/>
        </p:blipFill>
        <p:spPr>
          <a:xfrm>
            <a:off x="284974" y="1983650"/>
            <a:ext cx="3985186" cy="4525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090" t="5213" r="1911" b="1172"/>
          <a:stretch/>
        </p:blipFill>
        <p:spPr>
          <a:xfrm>
            <a:off x="5495277" y="2752078"/>
            <a:ext cx="5468645" cy="38262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78710" y="2290413"/>
            <a:ext cx="2716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</a:t>
            </a:r>
            <a:r>
              <a:rPr lang="pt-BR" sz="2400" baseline="-25000" dirty="0" smtClean="0"/>
              <a:t>38</a:t>
            </a:r>
            <a:r>
              <a:rPr lang="pt-BR" sz="2400" dirty="0" smtClean="0"/>
              <a:t>H</a:t>
            </a:r>
            <a:r>
              <a:rPr lang="pt-BR" sz="2400" baseline="-25000" dirty="0" smtClean="0"/>
              <a:t>47</a:t>
            </a:r>
            <a:r>
              <a:rPr lang="pt-BR" sz="2400" dirty="0" smtClean="0"/>
              <a:t>N</a:t>
            </a:r>
            <a:r>
              <a:rPr lang="pt-BR" sz="2400" baseline="-25000" dirty="0" smtClean="0"/>
              <a:t>15</a:t>
            </a:r>
            <a:r>
              <a:rPr lang="pt-BR" sz="2400" dirty="0" smtClean="0"/>
              <a:t>O</a:t>
            </a:r>
            <a:r>
              <a:rPr lang="pt-BR" sz="2400" baseline="-25000" dirty="0" smtClean="0"/>
              <a:t>29</a:t>
            </a:r>
            <a:r>
              <a:rPr lang="pt-BR" sz="2400" dirty="0" smtClean="0"/>
              <a:t>P</a:t>
            </a:r>
            <a:r>
              <a:rPr lang="pt-BR" sz="2400" baseline="-25000" dirty="0" smtClean="0"/>
              <a:t>4 </a:t>
            </a:r>
            <a:r>
              <a:rPr lang="pt-BR" sz="2400" baseline="30000" dirty="0"/>
              <a:t>2</a:t>
            </a:r>
            <a:r>
              <a:rPr lang="pt-BR" sz="2400" baseline="30000" dirty="0" smtClean="0"/>
              <a:t>-</a:t>
            </a:r>
            <a:endParaRPr lang="en-GB" sz="2400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53" t="4933" r="1967" b="1713"/>
          <a:stretch/>
        </p:blipFill>
        <p:spPr>
          <a:xfrm>
            <a:off x="5334709" y="1798712"/>
            <a:ext cx="6730291" cy="4779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1527" y="2921048"/>
            <a:ext cx="1573182" cy="45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-2 Charge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67283" y="3710738"/>
            <a:ext cx="47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H+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349523" y="4786084"/>
            <a:ext cx="47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H+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HPLC </a:t>
            </a:r>
            <a:r>
              <a:rPr lang="en-US" dirty="0" smtClean="0"/>
              <a:t>MS analysis of polymerization: How?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1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037" y="2041608"/>
            <a:ext cx="4850806" cy="22771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73049" y="4580877"/>
            <a:ext cx="5518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HPLC Chromatogram of</a:t>
            </a:r>
          </a:p>
          <a:p>
            <a:r>
              <a:rPr lang="en-US" dirty="0" smtClean="0"/>
              <a:t>Polymerization reaction G+C+A+U + 2.5X Valine pH 10, 20h @ room temp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64756" y="2042831"/>
            <a:ext cx="30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409039" y="2979432"/>
            <a:ext cx="27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874509" y="3164098"/>
            <a:ext cx="27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9432524" y="3288585"/>
            <a:ext cx="1316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      …</a:t>
            </a:r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7654063" y="2889078"/>
            <a:ext cx="598921" cy="866739"/>
          </a:xfrm>
          <a:custGeom>
            <a:avLst/>
            <a:gdLst>
              <a:gd name="connsiteX0" fmla="*/ 44176 w 671317"/>
              <a:gd name="connsiteY0" fmla="*/ 520103 h 918090"/>
              <a:gd name="connsiteX1" fmla="*/ 26420 w 671317"/>
              <a:gd name="connsiteY1" fmla="*/ 892965 h 918090"/>
              <a:gd name="connsiteX2" fmla="*/ 53053 w 671317"/>
              <a:gd name="connsiteY2" fmla="*/ 884087 h 918090"/>
              <a:gd name="connsiteX3" fmla="*/ 638980 w 671317"/>
              <a:gd name="connsiteY3" fmla="*/ 884087 h 918090"/>
              <a:gd name="connsiteX4" fmla="*/ 567958 w 671317"/>
              <a:gd name="connsiteY4" fmla="*/ 466837 h 918090"/>
              <a:gd name="connsiteX5" fmla="*/ 337139 w 671317"/>
              <a:gd name="connsiteY5" fmla="*/ 342550 h 918090"/>
              <a:gd name="connsiteX6" fmla="*/ 292751 w 671317"/>
              <a:gd name="connsiteY6" fmla="*/ 5198 h 918090"/>
              <a:gd name="connsiteX7" fmla="*/ 257240 w 671317"/>
              <a:gd name="connsiteY7" fmla="*/ 635513 h 918090"/>
              <a:gd name="connsiteX8" fmla="*/ 195096 w 671317"/>
              <a:gd name="connsiteY8" fmla="*/ 298161 h 918090"/>
              <a:gd name="connsiteX9" fmla="*/ 159586 w 671317"/>
              <a:gd name="connsiteY9" fmla="*/ 138363 h 918090"/>
              <a:gd name="connsiteX10" fmla="*/ 106319 w 671317"/>
              <a:gd name="connsiteY10" fmla="*/ 449082 h 918090"/>
              <a:gd name="connsiteX11" fmla="*/ 44176 w 671317"/>
              <a:gd name="connsiteY11" fmla="*/ 520103 h 918090"/>
              <a:gd name="connsiteX0" fmla="*/ 44176 w 671317"/>
              <a:gd name="connsiteY0" fmla="*/ 520103 h 918090"/>
              <a:gd name="connsiteX1" fmla="*/ 26420 w 671317"/>
              <a:gd name="connsiteY1" fmla="*/ 892965 h 918090"/>
              <a:gd name="connsiteX2" fmla="*/ 53053 w 671317"/>
              <a:gd name="connsiteY2" fmla="*/ 884087 h 918090"/>
              <a:gd name="connsiteX3" fmla="*/ 638980 w 671317"/>
              <a:gd name="connsiteY3" fmla="*/ 884087 h 918090"/>
              <a:gd name="connsiteX4" fmla="*/ 567958 w 671317"/>
              <a:gd name="connsiteY4" fmla="*/ 466837 h 918090"/>
              <a:gd name="connsiteX5" fmla="*/ 337139 w 671317"/>
              <a:gd name="connsiteY5" fmla="*/ 342550 h 918090"/>
              <a:gd name="connsiteX6" fmla="*/ 292751 w 671317"/>
              <a:gd name="connsiteY6" fmla="*/ 5198 h 918090"/>
              <a:gd name="connsiteX7" fmla="*/ 257240 w 671317"/>
              <a:gd name="connsiteY7" fmla="*/ 635513 h 918090"/>
              <a:gd name="connsiteX8" fmla="*/ 195096 w 671317"/>
              <a:gd name="connsiteY8" fmla="*/ 298161 h 918090"/>
              <a:gd name="connsiteX9" fmla="*/ 169111 w 671317"/>
              <a:gd name="connsiteY9" fmla="*/ 121695 h 918090"/>
              <a:gd name="connsiteX10" fmla="*/ 106319 w 671317"/>
              <a:gd name="connsiteY10" fmla="*/ 449082 h 918090"/>
              <a:gd name="connsiteX11" fmla="*/ 44176 w 671317"/>
              <a:gd name="connsiteY11" fmla="*/ 520103 h 918090"/>
              <a:gd name="connsiteX0" fmla="*/ 75132 w 671317"/>
              <a:gd name="connsiteY0" fmla="*/ 524866 h 918090"/>
              <a:gd name="connsiteX1" fmla="*/ 26420 w 671317"/>
              <a:gd name="connsiteY1" fmla="*/ 892965 h 918090"/>
              <a:gd name="connsiteX2" fmla="*/ 53053 w 671317"/>
              <a:gd name="connsiteY2" fmla="*/ 884087 h 918090"/>
              <a:gd name="connsiteX3" fmla="*/ 638980 w 671317"/>
              <a:gd name="connsiteY3" fmla="*/ 884087 h 918090"/>
              <a:gd name="connsiteX4" fmla="*/ 567958 w 671317"/>
              <a:gd name="connsiteY4" fmla="*/ 466837 h 918090"/>
              <a:gd name="connsiteX5" fmla="*/ 337139 w 671317"/>
              <a:gd name="connsiteY5" fmla="*/ 342550 h 918090"/>
              <a:gd name="connsiteX6" fmla="*/ 292751 w 671317"/>
              <a:gd name="connsiteY6" fmla="*/ 5198 h 918090"/>
              <a:gd name="connsiteX7" fmla="*/ 257240 w 671317"/>
              <a:gd name="connsiteY7" fmla="*/ 635513 h 918090"/>
              <a:gd name="connsiteX8" fmla="*/ 195096 w 671317"/>
              <a:gd name="connsiteY8" fmla="*/ 298161 h 918090"/>
              <a:gd name="connsiteX9" fmla="*/ 169111 w 671317"/>
              <a:gd name="connsiteY9" fmla="*/ 121695 h 918090"/>
              <a:gd name="connsiteX10" fmla="*/ 106319 w 671317"/>
              <a:gd name="connsiteY10" fmla="*/ 449082 h 918090"/>
              <a:gd name="connsiteX11" fmla="*/ 75132 w 671317"/>
              <a:gd name="connsiteY11" fmla="*/ 524866 h 918090"/>
              <a:gd name="connsiteX0" fmla="*/ 70360 w 666545"/>
              <a:gd name="connsiteY0" fmla="*/ 524866 h 920248"/>
              <a:gd name="connsiteX1" fmla="*/ 33555 w 666545"/>
              <a:gd name="connsiteY1" fmla="*/ 757234 h 920248"/>
              <a:gd name="connsiteX2" fmla="*/ 48281 w 666545"/>
              <a:gd name="connsiteY2" fmla="*/ 884087 h 920248"/>
              <a:gd name="connsiteX3" fmla="*/ 634208 w 666545"/>
              <a:gd name="connsiteY3" fmla="*/ 884087 h 920248"/>
              <a:gd name="connsiteX4" fmla="*/ 563186 w 666545"/>
              <a:gd name="connsiteY4" fmla="*/ 466837 h 920248"/>
              <a:gd name="connsiteX5" fmla="*/ 332367 w 666545"/>
              <a:gd name="connsiteY5" fmla="*/ 342550 h 920248"/>
              <a:gd name="connsiteX6" fmla="*/ 287979 w 666545"/>
              <a:gd name="connsiteY6" fmla="*/ 5198 h 920248"/>
              <a:gd name="connsiteX7" fmla="*/ 252468 w 666545"/>
              <a:gd name="connsiteY7" fmla="*/ 635513 h 920248"/>
              <a:gd name="connsiteX8" fmla="*/ 190324 w 666545"/>
              <a:gd name="connsiteY8" fmla="*/ 298161 h 920248"/>
              <a:gd name="connsiteX9" fmla="*/ 164339 w 666545"/>
              <a:gd name="connsiteY9" fmla="*/ 121695 h 920248"/>
              <a:gd name="connsiteX10" fmla="*/ 101547 w 666545"/>
              <a:gd name="connsiteY10" fmla="*/ 449082 h 920248"/>
              <a:gd name="connsiteX11" fmla="*/ 70360 w 666545"/>
              <a:gd name="connsiteY11" fmla="*/ 524866 h 920248"/>
              <a:gd name="connsiteX0" fmla="*/ 71597 w 667782"/>
              <a:gd name="connsiteY0" fmla="*/ 524866 h 920248"/>
              <a:gd name="connsiteX1" fmla="*/ 34792 w 667782"/>
              <a:gd name="connsiteY1" fmla="*/ 757234 h 920248"/>
              <a:gd name="connsiteX2" fmla="*/ 49518 w 667782"/>
              <a:gd name="connsiteY2" fmla="*/ 884087 h 920248"/>
              <a:gd name="connsiteX3" fmla="*/ 635445 w 667782"/>
              <a:gd name="connsiteY3" fmla="*/ 884087 h 920248"/>
              <a:gd name="connsiteX4" fmla="*/ 564423 w 667782"/>
              <a:gd name="connsiteY4" fmla="*/ 466837 h 920248"/>
              <a:gd name="connsiteX5" fmla="*/ 333604 w 667782"/>
              <a:gd name="connsiteY5" fmla="*/ 342550 h 920248"/>
              <a:gd name="connsiteX6" fmla="*/ 289216 w 667782"/>
              <a:gd name="connsiteY6" fmla="*/ 5198 h 920248"/>
              <a:gd name="connsiteX7" fmla="*/ 253705 w 667782"/>
              <a:gd name="connsiteY7" fmla="*/ 635513 h 920248"/>
              <a:gd name="connsiteX8" fmla="*/ 191561 w 667782"/>
              <a:gd name="connsiteY8" fmla="*/ 298161 h 920248"/>
              <a:gd name="connsiteX9" fmla="*/ 165576 w 667782"/>
              <a:gd name="connsiteY9" fmla="*/ 121695 h 920248"/>
              <a:gd name="connsiteX10" fmla="*/ 102784 w 667782"/>
              <a:gd name="connsiteY10" fmla="*/ 449082 h 920248"/>
              <a:gd name="connsiteX11" fmla="*/ 71597 w 667782"/>
              <a:gd name="connsiteY11" fmla="*/ 524866 h 920248"/>
              <a:gd name="connsiteX0" fmla="*/ 70974 w 667159"/>
              <a:gd name="connsiteY0" fmla="*/ 524866 h 920248"/>
              <a:gd name="connsiteX1" fmla="*/ 34169 w 667159"/>
              <a:gd name="connsiteY1" fmla="*/ 757234 h 920248"/>
              <a:gd name="connsiteX2" fmla="*/ 48895 w 667159"/>
              <a:gd name="connsiteY2" fmla="*/ 884087 h 920248"/>
              <a:gd name="connsiteX3" fmla="*/ 634822 w 667159"/>
              <a:gd name="connsiteY3" fmla="*/ 884087 h 920248"/>
              <a:gd name="connsiteX4" fmla="*/ 563800 w 667159"/>
              <a:gd name="connsiteY4" fmla="*/ 466837 h 920248"/>
              <a:gd name="connsiteX5" fmla="*/ 332981 w 667159"/>
              <a:gd name="connsiteY5" fmla="*/ 342550 h 920248"/>
              <a:gd name="connsiteX6" fmla="*/ 288593 w 667159"/>
              <a:gd name="connsiteY6" fmla="*/ 5198 h 920248"/>
              <a:gd name="connsiteX7" fmla="*/ 253082 w 667159"/>
              <a:gd name="connsiteY7" fmla="*/ 635513 h 920248"/>
              <a:gd name="connsiteX8" fmla="*/ 190938 w 667159"/>
              <a:gd name="connsiteY8" fmla="*/ 298161 h 920248"/>
              <a:gd name="connsiteX9" fmla="*/ 164953 w 667159"/>
              <a:gd name="connsiteY9" fmla="*/ 121695 h 920248"/>
              <a:gd name="connsiteX10" fmla="*/ 102161 w 667159"/>
              <a:gd name="connsiteY10" fmla="*/ 449082 h 920248"/>
              <a:gd name="connsiteX11" fmla="*/ 70974 w 667159"/>
              <a:gd name="connsiteY11" fmla="*/ 524866 h 920248"/>
              <a:gd name="connsiteX0" fmla="*/ 50662 w 644452"/>
              <a:gd name="connsiteY0" fmla="*/ 524866 h 920248"/>
              <a:gd name="connsiteX1" fmla="*/ 13857 w 644452"/>
              <a:gd name="connsiteY1" fmla="*/ 757234 h 920248"/>
              <a:gd name="connsiteX2" fmla="*/ 61920 w 644452"/>
              <a:gd name="connsiteY2" fmla="*/ 884087 h 920248"/>
              <a:gd name="connsiteX3" fmla="*/ 614510 w 644452"/>
              <a:gd name="connsiteY3" fmla="*/ 884087 h 920248"/>
              <a:gd name="connsiteX4" fmla="*/ 543488 w 644452"/>
              <a:gd name="connsiteY4" fmla="*/ 466837 h 920248"/>
              <a:gd name="connsiteX5" fmla="*/ 312669 w 644452"/>
              <a:gd name="connsiteY5" fmla="*/ 342550 h 920248"/>
              <a:gd name="connsiteX6" fmla="*/ 268281 w 644452"/>
              <a:gd name="connsiteY6" fmla="*/ 5198 h 920248"/>
              <a:gd name="connsiteX7" fmla="*/ 232770 w 644452"/>
              <a:gd name="connsiteY7" fmla="*/ 635513 h 920248"/>
              <a:gd name="connsiteX8" fmla="*/ 170626 w 644452"/>
              <a:gd name="connsiteY8" fmla="*/ 298161 h 920248"/>
              <a:gd name="connsiteX9" fmla="*/ 144641 w 644452"/>
              <a:gd name="connsiteY9" fmla="*/ 121695 h 920248"/>
              <a:gd name="connsiteX10" fmla="*/ 81849 w 644452"/>
              <a:gd name="connsiteY10" fmla="*/ 449082 h 920248"/>
              <a:gd name="connsiteX11" fmla="*/ 50662 w 644452"/>
              <a:gd name="connsiteY11" fmla="*/ 524866 h 920248"/>
              <a:gd name="connsiteX0" fmla="*/ 68966 w 662756"/>
              <a:gd name="connsiteY0" fmla="*/ 524866 h 912456"/>
              <a:gd name="connsiteX1" fmla="*/ 32161 w 662756"/>
              <a:gd name="connsiteY1" fmla="*/ 757234 h 912456"/>
              <a:gd name="connsiteX2" fmla="*/ 80224 w 662756"/>
              <a:gd name="connsiteY2" fmla="*/ 884087 h 912456"/>
              <a:gd name="connsiteX3" fmla="*/ 632814 w 662756"/>
              <a:gd name="connsiteY3" fmla="*/ 884087 h 912456"/>
              <a:gd name="connsiteX4" fmla="*/ 561792 w 662756"/>
              <a:gd name="connsiteY4" fmla="*/ 466837 h 912456"/>
              <a:gd name="connsiteX5" fmla="*/ 330973 w 662756"/>
              <a:gd name="connsiteY5" fmla="*/ 342550 h 912456"/>
              <a:gd name="connsiteX6" fmla="*/ 286585 w 662756"/>
              <a:gd name="connsiteY6" fmla="*/ 5198 h 912456"/>
              <a:gd name="connsiteX7" fmla="*/ 251074 w 662756"/>
              <a:gd name="connsiteY7" fmla="*/ 635513 h 912456"/>
              <a:gd name="connsiteX8" fmla="*/ 188930 w 662756"/>
              <a:gd name="connsiteY8" fmla="*/ 298161 h 912456"/>
              <a:gd name="connsiteX9" fmla="*/ 162945 w 662756"/>
              <a:gd name="connsiteY9" fmla="*/ 121695 h 912456"/>
              <a:gd name="connsiteX10" fmla="*/ 100153 w 662756"/>
              <a:gd name="connsiteY10" fmla="*/ 449082 h 912456"/>
              <a:gd name="connsiteX11" fmla="*/ 68966 w 662756"/>
              <a:gd name="connsiteY11" fmla="*/ 524866 h 912456"/>
              <a:gd name="connsiteX0" fmla="*/ 50662 w 644452"/>
              <a:gd name="connsiteY0" fmla="*/ 524866 h 915274"/>
              <a:gd name="connsiteX1" fmla="*/ 13857 w 644452"/>
              <a:gd name="connsiteY1" fmla="*/ 757234 h 915274"/>
              <a:gd name="connsiteX2" fmla="*/ 61920 w 644452"/>
              <a:gd name="connsiteY2" fmla="*/ 884087 h 915274"/>
              <a:gd name="connsiteX3" fmla="*/ 614510 w 644452"/>
              <a:gd name="connsiteY3" fmla="*/ 876944 h 915274"/>
              <a:gd name="connsiteX4" fmla="*/ 543488 w 644452"/>
              <a:gd name="connsiteY4" fmla="*/ 466837 h 915274"/>
              <a:gd name="connsiteX5" fmla="*/ 312669 w 644452"/>
              <a:gd name="connsiteY5" fmla="*/ 342550 h 915274"/>
              <a:gd name="connsiteX6" fmla="*/ 268281 w 644452"/>
              <a:gd name="connsiteY6" fmla="*/ 5198 h 915274"/>
              <a:gd name="connsiteX7" fmla="*/ 232770 w 644452"/>
              <a:gd name="connsiteY7" fmla="*/ 635513 h 915274"/>
              <a:gd name="connsiteX8" fmla="*/ 170626 w 644452"/>
              <a:gd name="connsiteY8" fmla="*/ 298161 h 915274"/>
              <a:gd name="connsiteX9" fmla="*/ 144641 w 644452"/>
              <a:gd name="connsiteY9" fmla="*/ 121695 h 915274"/>
              <a:gd name="connsiteX10" fmla="*/ 81849 w 644452"/>
              <a:gd name="connsiteY10" fmla="*/ 449082 h 915274"/>
              <a:gd name="connsiteX11" fmla="*/ 50662 w 644452"/>
              <a:gd name="connsiteY11" fmla="*/ 524866 h 915274"/>
              <a:gd name="connsiteX0" fmla="*/ 50662 w 654762"/>
              <a:gd name="connsiteY0" fmla="*/ 524866 h 892335"/>
              <a:gd name="connsiteX1" fmla="*/ 13857 w 654762"/>
              <a:gd name="connsiteY1" fmla="*/ 757234 h 892335"/>
              <a:gd name="connsiteX2" fmla="*/ 61920 w 654762"/>
              <a:gd name="connsiteY2" fmla="*/ 884087 h 892335"/>
              <a:gd name="connsiteX3" fmla="*/ 614510 w 654762"/>
              <a:gd name="connsiteY3" fmla="*/ 876944 h 892335"/>
              <a:gd name="connsiteX4" fmla="*/ 543488 w 654762"/>
              <a:gd name="connsiteY4" fmla="*/ 466837 h 892335"/>
              <a:gd name="connsiteX5" fmla="*/ 312669 w 654762"/>
              <a:gd name="connsiteY5" fmla="*/ 342550 h 892335"/>
              <a:gd name="connsiteX6" fmla="*/ 268281 w 654762"/>
              <a:gd name="connsiteY6" fmla="*/ 5198 h 892335"/>
              <a:gd name="connsiteX7" fmla="*/ 232770 w 654762"/>
              <a:gd name="connsiteY7" fmla="*/ 635513 h 892335"/>
              <a:gd name="connsiteX8" fmla="*/ 170626 w 654762"/>
              <a:gd name="connsiteY8" fmla="*/ 298161 h 892335"/>
              <a:gd name="connsiteX9" fmla="*/ 144641 w 654762"/>
              <a:gd name="connsiteY9" fmla="*/ 121695 h 892335"/>
              <a:gd name="connsiteX10" fmla="*/ 81849 w 654762"/>
              <a:gd name="connsiteY10" fmla="*/ 449082 h 892335"/>
              <a:gd name="connsiteX11" fmla="*/ 50662 w 654762"/>
              <a:gd name="connsiteY11" fmla="*/ 524866 h 892335"/>
              <a:gd name="connsiteX0" fmla="*/ 46839 w 602175"/>
              <a:gd name="connsiteY0" fmla="*/ 524866 h 893067"/>
              <a:gd name="connsiteX1" fmla="*/ 10034 w 602175"/>
              <a:gd name="connsiteY1" fmla="*/ 757234 h 893067"/>
              <a:gd name="connsiteX2" fmla="*/ 58097 w 602175"/>
              <a:gd name="connsiteY2" fmla="*/ 884087 h 893067"/>
              <a:gd name="connsiteX3" fmla="*/ 548775 w 602175"/>
              <a:gd name="connsiteY3" fmla="*/ 879325 h 893067"/>
              <a:gd name="connsiteX4" fmla="*/ 539665 w 602175"/>
              <a:gd name="connsiteY4" fmla="*/ 466837 h 893067"/>
              <a:gd name="connsiteX5" fmla="*/ 308846 w 602175"/>
              <a:gd name="connsiteY5" fmla="*/ 342550 h 893067"/>
              <a:gd name="connsiteX6" fmla="*/ 264458 w 602175"/>
              <a:gd name="connsiteY6" fmla="*/ 5198 h 893067"/>
              <a:gd name="connsiteX7" fmla="*/ 228947 w 602175"/>
              <a:gd name="connsiteY7" fmla="*/ 635513 h 893067"/>
              <a:gd name="connsiteX8" fmla="*/ 166803 w 602175"/>
              <a:gd name="connsiteY8" fmla="*/ 298161 h 893067"/>
              <a:gd name="connsiteX9" fmla="*/ 140818 w 602175"/>
              <a:gd name="connsiteY9" fmla="*/ 121695 h 893067"/>
              <a:gd name="connsiteX10" fmla="*/ 78026 w 602175"/>
              <a:gd name="connsiteY10" fmla="*/ 449082 h 893067"/>
              <a:gd name="connsiteX11" fmla="*/ 46839 w 602175"/>
              <a:gd name="connsiteY11" fmla="*/ 524866 h 893067"/>
              <a:gd name="connsiteX0" fmla="*/ 46839 w 585194"/>
              <a:gd name="connsiteY0" fmla="*/ 524866 h 893067"/>
              <a:gd name="connsiteX1" fmla="*/ 10034 w 585194"/>
              <a:gd name="connsiteY1" fmla="*/ 757234 h 893067"/>
              <a:gd name="connsiteX2" fmla="*/ 58097 w 585194"/>
              <a:gd name="connsiteY2" fmla="*/ 884087 h 893067"/>
              <a:gd name="connsiteX3" fmla="*/ 548775 w 585194"/>
              <a:gd name="connsiteY3" fmla="*/ 879325 h 893067"/>
              <a:gd name="connsiteX4" fmla="*/ 539665 w 585194"/>
              <a:gd name="connsiteY4" fmla="*/ 466837 h 893067"/>
              <a:gd name="connsiteX5" fmla="*/ 308846 w 585194"/>
              <a:gd name="connsiteY5" fmla="*/ 342550 h 893067"/>
              <a:gd name="connsiteX6" fmla="*/ 264458 w 585194"/>
              <a:gd name="connsiteY6" fmla="*/ 5198 h 893067"/>
              <a:gd name="connsiteX7" fmla="*/ 228947 w 585194"/>
              <a:gd name="connsiteY7" fmla="*/ 635513 h 893067"/>
              <a:gd name="connsiteX8" fmla="*/ 166803 w 585194"/>
              <a:gd name="connsiteY8" fmla="*/ 298161 h 893067"/>
              <a:gd name="connsiteX9" fmla="*/ 140818 w 585194"/>
              <a:gd name="connsiteY9" fmla="*/ 121695 h 893067"/>
              <a:gd name="connsiteX10" fmla="*/ 78026 w 585194"/>
              <a:gd name="connsiteY10" fmla="*/ 449082 h 893067"/>
              <a:gd name="connsiteX11" fmla="*/ 46839 w 585194"/>
              <a:gd name="connsiteY11" fmla="*/ 524866 h 893067"/>
              <a:gd name="connsiteX0" fmla="*/ 46839 w 583689"/>
              <a:gd name="connsiteY0" fmla="*/ 524925 h 915259"/>
              <a:gd name="connsiteX1" fmla="*/ 10034 w 583689"/>
              <a:gd name="connsiteY1" fmla="*/ 757293 h 915259"/>
              <a:gd name="connsiteX2" fmla="*/ 58097 w 583689"/>
              <a:gd name="connsiteY2" fmla="*/ 884146 h 915259"/>
              <a:gd name="connsiteX3" fmla="*/ 548775 w 583689"/>
              <a:gd name="connsiteY3" fmla="*/ 879384 h 915259"/>
              <a:gd name="connsiteX4" fmla="*/ 573002 w 583689"/>
              <a:gd name="connsiteY4" fmla="*/ 490709 h 915259"/>
              <a:gd name="connsiteX5" fmla="*/ 308846 w 583689"/>
              <a:gd name="connsiteY5" fmla="*/ 342609 h 915259"/>
              <a:gd name="connsiteX6" fmla="*/ 264458 w 583689"/>
              <a:gd name="connsiteY6" fmla="*/ 5257 h 915259"/>
              <a:gd name="connsiteX7" fmla="*/ 228947 w 583689"/>
              <a:gd name="connsiteY7" fmla="*/ 635572 h 915259"/>
              <a:gd name="connsiteX8" fmla="*/ 166803 w 583689"/>
              <a:gd name="connsiteY8" fmla="*/ 298220 h 915259"/>
              <a:gd name="connsiteX9" fmla="*/ 140818 w 583689"/>
              <a:gd name="connsiteY9" fmla="*/ 121754 h 915259"/>
              <a:gd name="connsiteX10" fmla="*/ 78026 w 583689"/>
              <a:gd name="connsiteY10" fmla="*/ 449141 h 915259"/>
              <a:gd name="connsiteX11" fmla="*/ 46839 w 583689"/>
              <a:gd name="connsiteY11" fmla="*/ 524925 h 915259"/>
              <a:gd name="connsiteX0" fmla="*/ 46839 w 605402"/>
              <a:gd name="connsiteY0" fmla="*/ 525506 h 915840"/>
              <a:gd name="connsiteX1" fmla="*/ 10034 w 605402"/>
              <a:gd name="connsiteY1" fmla="*/ 757874 h 915840"/>
              <a:gd name="connsiteX2" fmla="*/ 58097 w 605402"/>
              <a:gd name="connsiteY2" fmla="*/ 884727 h 915840"/>
              <a:gd name="connsiteX3" fmla="*/ 548775 w 605402"/>
              <a:gd name="connsiteY3" fmla="*/ 879965 h 915840"/>
              <a:gd name="connsiteX4" fmla="*/ 573002 w 605402"/>
              <a:gd name="connsiteY4" fmla="*/ 491290 h 915840"/>
              <a:gd name="connsiteX5" fmla="*/ 351709 w 605402"/>
              <a:gd name="connsiteY5" fmla="*/ 331284 h 915840"/>
              <a:gd name="connsiteX6" fmla="*/ 264458 w 605402"/>
              <a:gd name="connsiteY6" fmla="*/ 5838 h 915840"/>
              <a:gd name="connsiteX7" fmla="*/ 228947 w 605402"/>
              <a:gd name="connsiteY7" fmla="*/ 636153 h 915840"/>
              <a:gd name="connsiteX8" fmla="*/ 166803 w 605402"/>
              <a:gd name="connsiteY8" fmla="*/ 298801 h 915840"/>
              <a:gd name="connsiteX9" fmla="*/ 140818 w 605402"/>
              <a:gd name="connsiteY9" fmla="*/ 122335 h 915840"/>
              <a:gd name="connsiteX10" fmla="*/ 78026 w 605402"/>
              <a:gd name="connsiteY10" fmla="*/ 449722 h 915840"/>
              <a:gd name="connsiteX11" fmla="*/ 46839 w 605402"/>
              <a:gd name="connsiteY11" fmla="*/ 525506 h 915840"/>
              <a:gd name="connsiteX0" fmla="*/ 57191 w 616974"/>
              <a:gd name="connsiteY0" fmla="*/ 525506 h 930388"/>
              <a:gd name="connsiteX1" fmla="*/ 20386 w 616974"/>
              <a:gd name="connsiteY1" fmla="*/ 757874 h 930388"/>
              <a:gd name="connsiteX2" fmla="*/ 49399 w 616974"/>
              <a:gd name="connsiteY2" fmla="*/ 912424 h 930388"/>
              <a:gd name="connsiteX3" fmla="*/ 559127 w 616974"/>
              <a:gd name="connsiteY3" fmla="*/ 879965 h 930388"/>
              <a:gd name="connsiteX4" fmla="*/ 583354 w 616974"/>
              <a:gd name="connsiteY4" fmla="*/ 491290 h 930388"/>
              <a:gd name="connsiteX5" fmla="*/ 362061 w 616974"/>
              <a:gd name="connsiteY5" fmla="*/ 331284 h 930388"/>
              <a:gd name="connsiteX6" fmla="*/ 274810 w 616974"/>
              <a:gd name="connsiteY6" fmla="*/ 5838 h 930388"/>
              <a:gd name="connsiteX7" fmla="*/ 239299 w 616974"/>
              <a:gd name="connsiteY7" fmla="*/ 636153 h 930388"/>
              <a:gd name="connsiteX8" fmla="*/ 177155 w 616974"/>
              <a:gd name="connsiteY8" fmla="*/ 298801 h 930388"/>
              <a:gd name="connsiteX9" fmla="*/ 151170 w 616974"/>
              <a:gd name="connsiteY9" fmla="*/ 122335 h 930388"/>
              <a:gd name="connsiteX10" fmla="*/ 88378 w 616974"/>
              <a:gd name="connsiteY10" fmla="*/ 449722 h 930388"/>
              <a:gd name="connsiteX11" fmla="*/ 57191 w 616974"/>
              <a:gd name="connsiteY11" fmla="*/ 525506 h 930388"/>
              <a:gd name="connsiteX0" fmla="*/ 63255 w 623038"/>
              <a:gd name="connsiteY0" fmla="*/ 525506 h 917516"/>
              <a:gd name="connsiteX1" fmla="*/ 26450 w 623038"/>
              <a:gd name="connsiteY1" fmla="*/ 757874 h 917516"/>
              <a:gd name="connsiteX2" fmla="*/ 55463 w 623038"/>
              <a:gd name="connsiteY2" fmla="*/ 912424 h 917516"/>
              <a:gd name="connsiteX3" fmla="*/ 565191 w 623038"/>
              <a:gd name="connsiteY3" fmla="*/ 879965 h 917516"/>
              <a:gd name="connsiteX4" fmla="*/ 589418 w 623038"/>
              <a:gd name="connsiteY4" fmla="*/ 491290 h 917516"/>
              <a:gd name="connsiteX5" fmla="*/ 368125 w 623038"/>
              <a:gd name="connsiteY5" fmla="*/ 331284 h 917516"/>
              <a:gd name="connsiteX6" fmla="*/ 280874 w 623038"/>
              <a:gd name="connsiteY6" fmla="*/ 5838 h 917516"/>
              <a:gd name="connsiteX7" fmla="*/ 245363 w 623038"/>
              <a:gd name="connsiteY7" fmla="*/ 636153 h 917516"/>
              <a:gd name="connsiteX8" fmla="*/ 183219 w 623038"/>
              <a:gd name="connsiteY8" fmla="*/ 298801 h 917516"/>
              <a:gd name="connsiteX9" fmla="*/ 157234 w 623038"/>
              <a:gd name="connsiteY9" fmla="*/ 122335 h 917516"/>
              <a:gd name="connsiteX10" fmla="*/ 94442 w 623038"/>
              <a:gd name="connsiteY10" fmla="*/ 449722 h 917516"/>
              <a:gd name="connsiteX11" fmla="*/ 63255 w 623038"/>
              <a:gd name="connsiteY11" fmla="*/ 525506 h 917516"/>
              <a:gd name="connsiteX0" fmla="*/ 63255 w 594601"/>
              <a:gd name="connsiteY0" fmla="*/ 525506 h 915187"/>
              <a:gd name="connsiteX1" fmla="*/ 26450 w 594601"/>
              <a:gd name="connsiteY1" fmla="*/ 757874 h 915187"/>
              <a:gd name="connsiteX2" fmla="*/ 55463 w 594601"/>
              <a:gd name="connsiteY2" fmla="*/ 912424 h 915187"/>
              <a:gd name="connsiteX3" fmla="*/ 565191 w 594601"/>
              <a:gd name="connsiteY3" fmla="*/ 879965 h 915187"/>
              <a:gd name="connsiteX4" fmla="*/ 589418 w 594601"/>
              <a:gd name="connsiteY4" fmla="*/ 491290 h 915187"/>
              <a:gd name="connsiteX5" fmla="*/ 368125 w 594601"/>
              <a:gd name="connsiteY5" fmla="*/ 331284 h 915187"/>
              <a:gd name="connsiteX6" fmla="*/ 280874 w 594601"/>
              <a:gd name="connsiteY6" fmla="*/ 5838 h 915187"/>
              <a:gd name="connsiteX7" fmla="*/ 245363 w 594601"/>
              <a:gd name="connsiteY7" fmla="*/ 636153 h 915187"/>
              <a:gd name="connsiteX8" fmla="*/ 183219 w 594601"/>
              <a:gd name="connsiteY8" fmla="*/ 298801 h 915187"/>
              <a:gd name="connsiteX9" fmla="*/ 157234 w 594601"/>
              <a:gd name="connsiteY9" fmla="*/ 122335 h 915187"/>
              <a:gd name="connsiteX10" fmla="*/ 94442 w 594601"/>
              <a:gd name="connsiteY10" fmla="*/ 449722 h 915187"/>
              <a:gd name="connsiteX11" fmla="*/ 63255 w 594601"/>
              <a:gd name="connsiteY11" fmla="*/ 525506 h 915187"/>
              <a:gd name="connsiteX0" fmla="*/ 63255 w 594931"/>
              <a:gd name="connsiteY0" fmla="*/ 525506 h 920716"/>
              <a:gd name="connsiteX1" fmla="*/ 26450 w 594931"/>
              <a:gd name="connsiteY1" fmla="*/ 757874 h 920716"/>
              <a:gd name="connsiteX2" fmla="*/ 55463 w 594931"/>
              <a:gd name="connsiteY2" fmla="*/ 912424 h 920716"/>
              <a:gd name="connsiteX3" fmla="*/ 565191 w 594931"/>
              <a:gd name="connsiteY3" fmla="*/ 879965 h 920716"/>
              <a:gd name="connsiteX4" fmla="*/ 589418 w 594931"/>
              <a:gd name="connsiteY4" fmla="*/ 491290 h 920716"/>
              <a:gd name="connsiteX5" fmla="*/ 368125 w 594931"/>
              <a:gd name="connsiteY5" fmla="*/ 331284 h 920716"/>
              <a:gd name="connsiteX6" fmla="*/ 280874 w 594931"/>
              <a:gd name="connsiteY6" fmla="*/ 5838 h 920716"/>
              <a:gd name="connsiteX7" fmla="*/ 245363 w 594931"/>
              <a:gd name="connsiteY7" fmla="*/ 636153 h 920716"/>
              <a:gd name="connsiteX8" fmla="*/ 183219 w 594931"/>
              <a:gd name="connsiteY8" fmla="*/ 298801 h 920716"/>
              <a:gd name="connsiteX9" fmla="*/ 157234 w 594931"/>
              <a:gd name="connsiteY9" fmla="*/ 122335 h 920716"/>
              <a:gd name="connsiteX10" fmla="*/ 94442 w 594931"/>
              <a:gd name="connsiteY10" fmla="*/ 449722 h 920716"/>
              <a:gd name="connsiteX11" fmla="*/ 63255 w 594931"/>
              <a:gd name="connsiteY11" fmla="*/ 525506 h 920716"/>
              <a:gd name="connsiteX0" fmla="*/ 63255 w 598921"/>
              <a:gd name="connsiteY0" fmla="*/ 525506 h 916460"/>
              <a:gd name="connsiteX1" fmla="*/ 26450 w 598921"/>
              <a:gd name="connsiteY1" fmla="*/ 757874 h 916460"/>
              <a:gd name="connsiteX2" fmla="*/ 55463 w 598921"/>
              <a:gd name="connsiteY2" fmla="*/ 912424 h 916460"/>
              <a:gd name="connsiteX3" fmla="*/ 565191 w 598921"/>
              <a:gd name="connsiteY3" fmla="*/ 879965 h 916460"/>
              <a:gd name="connsiteX4" fmla="*/ 589418 w 598921"/>
              <a:gd name="connsiteY4" fmla="*/ 491290 h 916460"/>
              <a:gd name="connsiteX5" fmla="*/ 368125 w 598921"/>
              <a:gd name="connsiteY5" fmla="*/ 331284 h 916460"/>
              <a:gd name="connsiteX6" fmla="*/ 280874 w 598921"/>
              <a:gd name="connsiteY6" fmla="*/ 5838 h 916460"/>
              <a:gd name="connsiteX7" fmla="*/ 245363 w 598921"/>
              <a:gd name="connsiteY7" fmla="*/ 636153 h 916460"/>
              <a:gd name="connsiteX8" fmla="*/ 183219 w 598921"/>
              <a:gd name="connsiteY8" fmla="*/ 298801 h 916460"/>
              <a:gd name="connsiteX9" fmla="*/ 157234 w 598921"/>
              <a:gd name="connsiteY9" fmla="*/ 122335 h 916460"/>
              <a:gd name="connsiteX10" fmla="*/ 94442 w 598921"/>
              <a:gd name="connsiteY10" fmla="*/ 449722 h 916460"/>
              <a:gd name="connsiteX11" fmla="*/ 63255 w 598921"/>
              <a:gd name="connsiteY11" fmla="*/ 525506 h 91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8921" h="916460">
                <a:moveTo>
                  <a:pt x="63255" y="525506"/>
                </a:moveTo>
                <a:cubicBezTo>
                  <a:pt x="51923" y="576865"/>
                  <a:pt x="24970" y="697210"/>
                  <a:pt x="26450" y="757874"/>
                </a:cubicBezTo>
                <a:cubicBezTo>
                  <a:pt x="25547" y="882832"/>
                  <a:pt x="-48614" y="927324"/>
                  <a:pt x="55463" y="912424"/>
                </a:cubicBezTo>
                <a:cubicBezTo>
                  <a:pt x="159540" y="897524"/>
                  <a:pt x="571448" y="947636"/>
                  <a:pt x="565191" y="879965"/>
                </a:cubicBezTo>
                <a:cubicBezTo>
                  <a:pt x="558934" y="812294"/>
                  <a:pt x="622262" y="582737"/>
                  <a:pt x="589418" y="491290"/>
                </a:cubicBezTo>
                <a:cubicBezTo>
                  <a:pt x="556574" y="399843"/>
                  <a:pt x="419549" y="412193"/>
                  <a:pt x="368125" y="331284"/>
                </a:cubicBezTo>
                <a:cubicBezTo>
                  <a:pt x="316701" y="250375"/>
                  <a:pt x="301334" y="-44974"/>
                  <a:pt x="280874" y="5838"/>
                </a:cubicBezTo>
                <a:cubicBezTo>
                  <a:pt x="260414" y="56650"/>
                  <a:pt x="261639" y="587326"/>
                  <a:pt x="245363" y="636153"/>
                </a:cubicBezTo>
                <a:cubicBezTo>
                  <a:pt x="229087" y="684980"/>
                  <a:pt x="197907" y="384437"/>
                  <a:pt x="183219" y="298801"/>
                </a:cubicBezTo>
                <a:cubicBezTo>
                  <a:pt x="168531" y="213165"/>
                  <a:pt x="172030" y="97181"/>
                  <a:pt x="157234" y="122335"/>
                </a:cubicBezTo>
                <a:cubicBezTo>
                  <a:pt x="142438" y="147489"/>
                  <a:pt x="110105" y="382527"/>
                  <a:pt x="94442" y="449722"/>
                </a:cubicBezTo>
                <a:cubicBezTo>
                  <a:pt x="78779" y="516917"/>
                  <a:pt x="74587" y="474147"/>
                  <a:pt x="63255" y="525506"/>
                </a:cubicBezTo>
                <a:close/>
              </a:path>
            </a:pathLst>
          </a:custGeom>
          <a:solidFill>
            <a:srgbClr val="00EDED"/>
          </a:solidFill>
          <a:ln>
            <a:solidFill>
              <a:srgbClr val="00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79" y="2207281"/>
            <a:ext cx="6192044" cy="22303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3400" y="2207281"/>
            <a:ext cx="431800" cy="178051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HPLC </a:t>
            </a:r>
            <a:r>
              <a:rPr lang="en-US" dirty="0" smtClean="0"/>
              <a:t>MS analysis of polymerization: How?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HPLC </a:t>
            </a:r>
            <a:r>
              <a:rPr lang="en-US" dirty="0" smtClean="0"/>
              <a:t>MS analysis of polymerization: How?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" y="2219474"/>
            <a:ext cx="6192044" cy="22303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4580877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the 4 </a:t>
            </a:r>
            <a:r>
              <a:rPr lang="en-US" dirty="0" err="1" smtClean="0"/>
              <a:t>mers</a:t>
            </a:r>
            <a:r>
              <a:rPr lang="en-US" dirty="0" smtClean="0"/>
              <a:t> in the -2 charge states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9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HPLC MS analysis of polymerization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01EDC9-885D-5349-A342-F1BE666386F6}"/>
              </a:ext>
            </a:extLst>
          </p:cNvPr>
          <p:cNvSpPr txBox="1"/>
          <p:nvPr/>
        </p:nvSpPr>
        <p:spPr>
          <a:xfrm>
            <a:off x="101711" y="5818287"/>
            <a:ext cx="21723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Nucleotide - 10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acid - 50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10 (with KOH)</a:t>
            </a:r>
          </a:p>
          <a:p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20 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6D0CD8-97F5-BE44-B95A-671164DA8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91" y="1873923"/>
            <a:ext cx="1840431" cy="3300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EFEDB8-1BD9-3B4B-9C05-CF76FA40E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159" y="1546080"/>
            <a:ext cx="4066062" cy="2133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485858-D22C-7B4C-9DA4-B872278E6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153" y="3822823"/>
            <a:ext cx="3361546" cy="2133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50F433-59D5-D84E-9334-BFDCF1BD5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556" y="2029807"/>
            <a:ext cx="2536257" cy="3462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B0FC8F-AD4B-194E-BEE6-A2AB26722E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6445" y="2108383"/>
            <a:ext cx="3395276" cy="35428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2679" y="1511218"/>
            <a:ext cx="3461323" cy="44791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19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HPLC </a:t>
            </a:r>
            <a:r>
              <a:rPr lang="en-US" dirty="0" smtClean="0"/>
              <a:t>MS analysis of polymerization: How?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3" y="2219474"/>
            <a:ext cx="5049499" cy="26319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053" t="4933" r="1967" b="1713"/>
          <a:stretch/>
        </p:blipFill>
        <p:spPr>
          <a:xfrm>
            <a:off x="5334709" y="1798712"/>
            <a:ext cx="6730291" cy="47796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90510" y="2674117"/>
            <a:ext cx="2716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</a:t>
            </a:r>
            <a:r>
              <a:rPr lang="pt-BR" sz="2400" baseline="-25000" dirty="0" smtClean="0"/>
              <a:t>38</a:t>
            </a:r>
            <a:r>
              <a:rPr lang="pt-BR" sz="2400" dirty="0" smtClean="0"/>
              <a:t>H</a:t>
            </a:r>
            <a:r>
              <a:rPr lang="pt-BR" sz="2400" baseline="-25000" dirty="0" smtClean="0"/>
              <a:t>47</a:t>
            </a:r>
            <a:r>
              <a:rPr lang="pt-BR" sz="2400" dirty="0" smtClean="0"/>
              <a:t>N</a:t>
            </a:r>
            <a:r>
              <a:rPr lang="pt-BR" sz="2400" baseline="-25000" dirty="0" smtClean="0"/>
              <a:t>15</a:t>
            </a:r>
            <a:r>
              <a:rPr lang="pt-BR" sz="2400" dirty="0" smtClean="0"/>
              <a:t>O</a:t>
            </a:r>
            <a:r>
              <a:rPr lang="pt-BR" sz="2400" baseline="-25000" dirty="0" smtClean="0"/>
              <a:t>29</a:t>
            </a:r>
            <a:r>
              <a:rPr lang="pt-BR" sz="2400" dirty="0" smtClean="0"/>
              <a:t>P</a:t>
            </a:r>
            <a:r>
              <a:rPr lang="pt-BR" sz="2400" baseline="-25000" dirty="0" smtClean="0"/>
              <a:t>4 </a:t>
            </a:r>
            <a:r>
              <a:rPr lang="pt-BR" sz="2400" baseline="30000" dirty="0"/>
              <a:t>2</a:t>
            </a:r>
            <a:r>
              <a:rPr lang="pt-BR" sz="2400" baseline="30000" dirty="0" smtClean="0"/>
              <a:t>-</a:t>
            </a:r>
            <a:endParaRPr lang="en-GB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42273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HPLC </a:t>
            </a:r>
            <a:r>
              <a:rPr lang="en-US" dirty="0" smtClean="0"/>
              <a:t>MS analysis of polymerization: How?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3" y="2219474"/>
            <a:ext cx="5049499" cy="26319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053" t="4933" r="1967" b="1713"/>
          <a:stretch/>
        </p:blipFill>
        <p:spPr>
          <a:xfrm>
            <a:off x="5334709" y="1786012"/>
            <a:ext cx="6730291" cy="47796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90510" y="2674117"/>
            <a:ext cx="2716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</a:t>
            </a:r>
            <a:r>
              <a:rPr lang="pt-BR" sz="2400" baseline="-25000" dirty="0" smtClean="0"/>
              <a:t>38</a:t>
            </a:r>
            <a:r>
              <a:rPr lang="pt-BR" sz="2400" dirty="0" smtClean="0"/>
              <a:t>H</a:t>
            </a:r>
            <a:r>
              <a:rPr lang="pt-BR" sz="2400" baseline="-25000" dirty="0" smtClean="0"/>
              <a:t>47</a:t>
            </a:r>
            <a:r>
              <a:rPr lang="pt-BR" sz="2400" dirty="0" smtClean="0"/>
              <a:t>N</a:t>
            </a:r>
            <a:r>
              <a:rPr lang="pt-BR" sz="2400" baseline="-25000" dirty="0" smtClean="0"/>
              <a:t>15</a:t>
            </a:r>
            <a:r>
              <a:rPr lang="pt-BR" sz="2400" dirty="0" smtClean="0"/>
              <a:t>O</a:t>
            </a:r>
            <a:r>
              <a:rPr lang="pt-BR" sz="2400" baseline="-25000" dirty="0" smtClean="0"/>
              <a:t>29</a:t>
            </a:r>
            <a:r>
              <a:rPr lang="pt-BR" sz="2400" dirty="0" smtClean="0"/>
              <a:t>P</a:t>
            </a:r>
            <a:r>
              <a:rPr lang="pt-BR" sz="2400" baseline="-25000" dirty="0" smtClean="0"/>
              <a:t>4 </a:t>
            </a:r>
            <a:r>
              <a:rPr lang="pt-BR" sz="2400" baseline="30000" dirty="0"/>
              <a:t>2</a:t>
            </a:r>
            <a:r>
              <a:rPr lang="pt-BR" sz="2400" baseline="30000" dirty="0" smtClean="0"/>
              <a:t>-</a:t>
            </a:r>
            <a:endParaRPr lang="en-GB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174121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E748EA0-35F2-494F-84BA-D1A414F2D8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38" t="5649" r="9202" b="3793"/>
          <a:stretch/>
        </p:blipFill>
        <p:spPr>
          <a:xfrm>
            <a:off x="284974" y="1983650"/>
            <a:ext cx="3985186" cy="4525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090" t="5213" r="1911" b="1172"/>
          <a:stretch/>
        </p:blipFill>
        <p:spPr>
          <a:xfrm>
            <a:off x="5495277" y="2752078"/>
            <a:ext cx="5468645" cy="38262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78710" y="2290413"/>
            <a:ext cx="2716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</a:t>
            </a:r>
            <a:r>
              <a:rPr lang="pt-BR" sz="2400" baseline="-25000" dirty="0" smtClean="0"/>
              <a:t>38</a:t>
            </a:r>
            <a:r>
              <a:rPr lang="pt-BR" sz="2400" dirty="0" smtClean="0"/>
              <a:t>H</a:t>
            </a:r>
            <a:r>
              <a:rPr lang="pt-BR" sz="2400" baseline="-25000" dirty="0" smtClean="0"/>
              <a:t>47</a:t>
            </a:r>
            <a:r>
              <a:rPr lang="pt-BR" sz="2400" dirty="0" smtClean="0"/>
              <a:t>N</a:t>
            </a:r>
            <a:r>
              <a:rPr lang="pt-BR" sz="2400" baseline="-25000" dirty="0" smtClean="0"/>
              <a:t>15</a:t>
            </a:r>
            <a:r>
              <a:rPr lang="pt-BR" sz="2400" dirty="0" smtClean="0"/>
              <a:t>O</a:t>
            </a:r>
            <a:r>
              <a:rPr lang="pt-BR" sz="2400" baseline="-25000" dirty="0" smtClean="0"/>
              <a:t>29</a:t>
            </a:r>
            <a:r>
              <a:rPr lang="pt-BR" sz="2400" dirty="0" smtClean="0"/>
              <a:t>P</a:t>
            </a:r>
            <a:r>
              <a:rPr lang="pt-BR" sz="2400" baseline="-25000" dirty="0" smtClean="0"/>
              <a:t>4 </a:t>
            </a:r>
            <a:r>
              <a:rPr lang="pt-BR" sz="2400" baseline="30000" dirty="0"/>
              <a:t>2</a:t>
            </a:r>
            <a:r>
              <a:rPr lang="pt-BR" sz="2400" baseline="30000" dirty="0" smtClean="0"/>
              <a:t>-</a:t>
            </a:r>
            <a:endParaRPr lang="en-GB" sz="2400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53" t="4933" r="1967" b="1713"/>
          <a:stretch/>
        </p:blipFill>
        <p:spPr>
          <a:xfrm>
            <a:off x="5334709" y="1798712"/>
            <a:ext cx="6730291" cy="4779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1527" y="2921048"/>
            <a:ext cx="1573182" cy="45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-2 Charge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67283" y="3710738"/>
            <a:ext cx="47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H+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349523" y="4786084"/>
            <a:ext cx="47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H+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HPLC </a:t>
            </a:r>
            <a:r>
              <a:rPr lang="en-US" dirty="0" smtClean="0"/>
              <a:t>MS analysis of polymerization: How?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0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HPLC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MS analysis of polymerization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9674" y="366599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HPLC: High Performance liq. chromatography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7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HPLC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MS analysis of polymerization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227" y="1818434"/>
            <a:ext cx="7381875" cy="18764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9674" y="366599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HPLC: High Performance liq. </a:t>
            </a:r>
            <a:r>
              <a:rPr lang="en-US" dirty="0" smtClean="0"/>
              <a:t>chromatography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1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HPLC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MS analysis of polymerization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227" y="1818434"/>
            <a:ext cx="7381875" cy="18764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9674" y="366599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HPLC: High Performance liq. </a:t>
            </a:r>
            <a:r>
              <a:rPr lang="en-US" dirty="0" smtClean="0"/>
              <a:t>chromatography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25" y="4785751"/>
            <a:ext cx="36099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HPLC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MS analysis of polymerization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227" y="1818434"/>
            <a:ext cx="7381875" cy="18764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9674" y="366599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HPLC: High Performance liq. </a:t>
            </a:r>
            <a:r>
              <a:rPr lang="en-US" dirty="0" smtClean="0"/>
              <a:t>chromatography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25" y="4785751"/>
            <a:ext cx="3609975" cy="1266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8153" y="4785751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Lets do chromatography!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794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48552" y="366599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HPLC: High Performance liq. </a:t>
            </a:r>
            <a:r>
              <a:rPr lang="en-US" dirty="0" smtClean="0"/>
              <a:t>chromatography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" y="2269299"/>
            <a:ext cx="2524125" cy="18097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50920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Stationary Phase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4619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Mobile Phase</a:t>
            </a:r>
          </a:p>
          <a:p>
            <a:r>
              <a:rPr lang="en-US" dirty="0" smtClean="0"/>
              <a:t>Aqueous buffers</a:t>
            </a:r>
            <a:endParaRPr lang="en-US" dirty="0"/>
          </a:p>
          <a:p>
            <a:r>
              <a:rPr lang="en-US" dirty="0" smtClean="0"/>
              <a:t>Salt Solutions</a:t>
            </a:r>
          </a:p>
          <a:p>
            <a:r>
              <a:rPr lang="en-US" dirty="0" smtClean="0"/>
              <a:t>Acid/Base Solutions</a:t>
            </a:r>
          </a:p>
          <a:p>
            <a:r>
              <a:rPr lang="en-US" dirty="0" smtClean="0"/>
              <a:t>Organic Solvents</a:t>
            </a:r>
          </a:p>
          <a:p>
            <a:r>
              <a:rPr lang="en-US" dirty="0" smtClean="0"/>
              <a:t>Competing molecule</a:t>
            </a:r>
          </a:p>
          <a:p>
            <a:r>
              <a:rPr lang="en-US" dirty="0" smtClean="0"/>
              <a:t>…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29" y="3990272"/>
            <a:ext cx="2807466" cy="16556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2847" r="17924" b="23027"/>
          <a:stretch/>
        </p:blipFill>
        <p:spPr>
          <a:xfrm>
            <a:off x="4010810" y="2512680"/>
            <a:ext cx="887767" cy="21217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900" b="92500" l="4200" r="96300">
                        <a14:foregroundMark x1="12400" y1="68600" x2="4200" y2="71700"/>
                        <a14:foregroundMark x1="80100" y1="39200" x2="96300" y2="29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" t="26783" r="741"/>
          <a:stretch/>
        </p:blipFill>
        <p:spPr>
          <a:xfrm rot="1413015">
            <a:off x="1529338" y="5107008"/>
            <a:ext cx="3725848" cy="278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48552" y="366599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HPLC: High Performance liq. </a:t>
            </a:r>
            <a:r>
              <a:rPr lang="en-US" dirty="0" smtClean="0"/>
              <a:t>chromatography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65000042"/>
              </p:ext>
            </p:extLst>
          </p:nvPr>
        </p:nvGraphicFramePr>
        <p:xfrm>
          <a:off x="204187" y="1690688"/>
          <a:ext cx="11987814" cy="5633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78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</Words>
  <Application>Microsoft Office PowerPoint</Application>
  <PresentationFormat>Widescreen</PresentationFormat>
  <Paragraphs>178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HPLC MS analysis of polymerization</vt:lpstr>
      <vt:lpstr>HPLC MS analysis of polymerization</vt:lpstr>
      <vt:lpstr>HPLC MS analysis of polymerization</vt:lpstr>
      <vt:lpstr>HPLC MS analysis of polymerization</vt:lpstr>
      <vt:lpstr>HPLC MS analysis of polymerization</vt:lpstr>
      <vt:lpstr>HPLC MS analysis of polymerization</vt:lpstr>
      <vt:lpstr>HPLC MS analysis of polymerization</vt:lpstr>
      <vt:lpstr>PowerPoint Presentation</vt:lpstr>
      <vt:lpstr>PowerPoint Presentation</vt:lpstr>
      <vt:lpstr>HPLC MS analysis of polymerization</vt:lpstr>
      <vt:lpstr>HPLC MS analysis of polymerization</vt:lpstr>
      <vt:lpstr>HPLC MS analysis of polymerization</vt:lpstr>
      <vt:lpstr>HPLC MS analysis of polymerization: Why?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HPLC MS analysis of polymerization: How?</vt:lpstr>
      <vt:lpstr>HPLC MS analysis of polymerization: How?</vt:lpstr>
      <vt:lpstr>HPLC MS analysis of polymerization: How?</vt:lpstr>
      <vt:lpstr>HPLC MS analysis of polymerization: How?</vt:lpstr>
      <vt:lpstr>HPLC MS analysis of polymerization: How?</vt:lpstr>
      <vt:lpstr>HPLC MS analysis of polymerization: How?</vt:lpstr>
      <vt:lpstr>HPLC MS analysis of polymerization: How?</vt:lpstr>
      <vt:lpstr>HPLC MS analysis of polymerization: How?</vt:lpstr>
      <vt:lpstr>HPLC MS analysis of polymerization: How?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HPLC MS analysis of polymerization</dc:title>
  <dc:creator>Sreekar Wunnava</dc:creator>
  <cp:lastModifiedBy>Sreekar Wunnava</cp:lastModifiedBy>
  <cp:revision>39</cp:revision>
  <dcterms:created xsi:type="dcterms:W3CDTF">2023-12-14T14:15:32Z</dcterms:created>
  <dcterms:modified xsi:type="dcterms:W3CDTF">2024-06-17T14:10:51Z</dcterms:modified>
</cp:coreProperties>
</file>