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1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5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8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9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4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9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8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55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9E777-9BD0-42C8-8638-0548013B7569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DBC0-0134-4B3E-901F-6A1D362595C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8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72912"/>
            <a:ext cx="9144000" cy="2387600"/>
          </a:xfrm>
        </p:spPr>
        <p:txBody>
          <a:bodyPr/>
          <a:lstStyle/>
          <a:p>
            <a:r>
              <a:rPr lang="en-US" dirty="0" smtClean="0"/>
              <a:t>Prebiotic replication of RNA</a:t>
            </a:r>
            <a:br>
              <a:rPr lang="en-US" dirty="0" smtClean="0"/>
            </a:br>
            <a:r>
              <a:rPr lang="en-US" dirty="0" smtClean="0"/>
              <a:t>by Ligation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Felix T. </a:t>
            </a:r>
            <a:r>
              <a:rPr lang="en-US" dirty="0" err="1" smtClean="0"/>
              <a:t>Dänekamp</a:t>
            </a:r>
            <a:endParaRPr lang="en-US" dirty="0" smtClean="0"/>
          </a:p>
          <a:p>
            <a:r>
              <a:rPr lang="en-US" dirty="0" smtClean="0"/>
              <a:t>10.06.2024</a:t>
            </a:r>
          </a:p>
          <a:p>
            <a:r>
              <a:rPr lang="en-US" b="1" dirty="0" smtClean="0"/>
              <a:t>Advanced Methods for the Physics of Early Evolution</a:t>
            </a:r>
          </a:p>
        </p:txBody>
      </p:sp>
    </p:spTree>
    <p:extLst>
      <p:ext uri="{BB962C8B-B14F-4D97-AF65-F5344CB8AC3E}">
        <p14:creationId xmlns:p14="http://schemas.microsoft.com/office/powerpoint/2010/main" val="2666710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76" y="231337"/>
            <a:ext cx="11269648" cy="62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8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47200" y="631825"/>
            <a:ext cx="2044700" cy="58118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environment enables the cycle</a:t>
            </a:r>
          </a:p>
          <a:p>
            <a:pPr marL="0" indent="0">
              <a:buNone/>
            </a:pPr>
            <a:r>
              <a:rPr lang="en-US" dirty="0" smtClean="0"/>
              <a:t>-&gt; Recreate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chemistry determines the efficiency</a:t>
            </a:r>
          </a:p>
          <a:p>
            <a:pPr marL="0" indent="0">
              <a:buNone/>
            </a:pPr>
            <a:r>
              <a:rPr lang="en-US" dirty="0" smtClean="0"/>
              <a:t>-&gt; Optimize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89" y="365125"/>
            <a:ext cx="8040222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8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concentrations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034" y="265112"/>
            <a:ext cx="6830378" cy="63350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0" y="427060"/>
            <a:ext cx="5020376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2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69798" y="1825625"/>
            <a:ext cx="33655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Strand separation:</a:t>
            </a:r>
          </a:p>
          <a:p>
            <a:pPr>
              <a:buFontTx/>
              <a:buChar char="-"/>
            </a:pPr>
            <a:r>
              <a:rPr lang="en-US" dirty="0" smtClean="0"/>
              <a:t>temperature</a:t>
            </a:r>
          </a:p>
          <a:p>
            <a:pPr>
              <a:buFontTx/>
              <a:buChar char="-"/>
            </a:pPr>
            <a:r>
              <a:rPr lang="en-US" dirty="0" smtClean="0"/>
              <a:t>RNA concentration</a:t>
            </a:r>
          </a:p>
          <a:p>
            <a:pPr>
              <a:buFontTx/>
              <a:buChar char="-"/>
            </a:pPr>
            <a:r>
              <a:rPr lang="en-US" dirty="0" smtClean="0"/>
              <a:t>pH</a:t>
            </a:r>
          </a:p>
          <a:p>
            <a:pPr>
              <a:buFontTx/>
              <a:buChar char="-"/>
            </a:pPr>
            <a:r>
              <a:rPr lang="en-US" dirty="0" smtClean="0"/>
              <a:t>salt concentration</a:t>
            </a:r>
          </a:p>
          <a:p>
            <a:pPr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8600"/>
            <a:ext cx="7668695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6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Strand accumulation and separation by acid rain in a thermal trap (PCR model, DNA)</a:t>
            </a:r>
            <a:endParaRPr lang="en-US" dirty="0"/>
          </a:p>
        </p:txBody>
      </p:sp>
      <p:pic>
        <p:nvPicPr>
          <p:cNvPr id="4" name="20230504Alltaqpolymerizing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984111"/>
            <a:ext cx="10515600" cy="418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15901" y="1732875"/>
            <a:ext cx="3060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Analysis:</a:t>
            </a:r>
          </a:p>
          <a:p>
            <a:pPr>
              <a:buFontTx/>
              <a:buChar char="-"/>
            </a:pPr>
            <a:r>
              <a:rPr lang="en-US" dirty="0" smtClean="0"/>
              <a:t>Microscopy</a:t>
            </a:r>
          </a:p>
          <a:p>
            <a:pPr>
              <a:buFontTx/>
              <a:buChar char="-"/>
            </a:pPr>
            <a:r>
              <a:rPr lang="en-US" dirty="0" smtClean="0"/>
              <a:t>PAGE</a:t>
            </a:r>
          </a:p>
          <a:p>
            <a:pPr>
              <a:buFontTx/>
              <a:buChar char="-"/>
            </a:pPr>
            <a:r>
              <a:rPr lang="en-US" dirty="0" smtClean="0"/>
              <a:t>HPLC / MS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68" y="322938"/>
            <a:ext cx="8116433" cy="65350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111" y="3968423"/>
            <a:ext cx="415348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731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9" y="276225"/>
            <a:ext cx="10869542" cy="623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9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traps or </a:t>
            </a:r>
            <a:r>
              <a:rPr lang="en-US" dirty="0" err="1" smtClean="0"/>
              <a:t>wellplates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5436"/>
            <a:ext cx="5801784" cy="4351338"/>
          </a:xfrm>
        </p:spPr>
      </p:pic>
      <p:pic>
        <p:nvPicPr>
          <p:cNvPr id="6" name="Inhaltsplatzhalt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4" y="1895436"/>
            <a:ext cx="580024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6" y="206178"/>
            <a:ext cx="10354861" cy="63552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64227" y="6352143"/>
            <a:ext cx="199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Ianeselli</a:t>
            </a:r>
            <a:r>
              <a:rPr lang="de-DE" dirty="0" smtClean="0"/>
              <a:t> et al.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91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Breitbild</PresentationFormat>
  <Paragraphs>22</Paragraphs>
  <Slides>10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Prebiotic replication of RNA by Ligation</vt:lpstr>
      <vt:lpstr>PowerPoint-Präsentation</vt:lpstr>
      <vt:lpstr>Tuning the concentrations</vt:lpstr>
      <vt:lpstr>PowerPoint-Präsentation</vt:lpstr>
      <vt:lpstr>Strand accumulation and separation by acid rain in a thermal trap (PCR model, DNA)</vt:lpstr>
      <vt:lpstr>PowerPoint-Präsentation</vt:lpstr>
      <vt:lpstr>PowerPoint-Präsentation</vt:lpstr>
      <vt:lpstr>Thermal traps or wellplates?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Replication of RNA by Ligation</dc:title>
  <dc:creator>labuser</dc:creator>
  <cp:lastModifiedBy>labuser</cp:lastModifiedBy>
  <cp:revision>5</cp:revision>
  <dcterms:created xsi:type="dcterms:W3CDTF">2024-06-07T15:29:55Z</dcterms:created>
  <dcterms:modified xsi:type="dcterms:W3CDTF">2024-06-07T16:03:13Z</dcterms:modified>
</cp:coreProperties>
</file>